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64" r:id="rId2"/>
  </p:sldMasterIdLst>
  <p:notesMasterIdLst>
    <p:notesMasterId r:id="rId17"/>
  </p:notesMasterIdLst>
  <p:sldIdLst>
    <p:sldId id="278" r:id="rId3"/>
    <p:sldId id="344" r:id="rId4"/>
    <p:sldId id="320" r:id="rId5"/>
    <p:sldId id="351" r:id="rId6"/>
    <p:sldId id="353" r:id="rId7"/>
    <p:sldId id="352" r:id="rId8"/>
    <p:sldId id="354" r:id="rId9"/>
    <p:sldId id="355" r:id="rId10"/>
    <p:sldId id="356" r:id="rId11"/>
    <p:sldId id="357" r:id="rId12"/>
    <p:sldId id="358" r:id="rId13"/>
    <p:sldId id="359" r:id="rId14"/>
    <p:sldId id="360" r:id="rId15"/>
    <p:sldId id="361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61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AEDF1FD-46A0-4D12-A349-497FC4C1D566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6BB01EB-243A-4622-AECE-EDCE296F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33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51778-CBF1-4998-A9BF-1DFDF9FF48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3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FBEEB-93E3-48D4-AD3A-1289A634D5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93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FBEEB-93E3-48D4-AD3A-1289A634D5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1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FBEEB-93E3-48D4-AD3A-1289A634D5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27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baseline="0" dirty="0" smtClean="0"/>
              <a:t>Here is a movie of the St .Patrick’s Day Storm. </a:t>
            </a:r>
            <a:r>
              <a:rPr lang="en-US" b="0" dirty="0" smtClean="0"/>
              <a:t>Movie</a:t>
            </a:r>
            <a:r>
              <a:rPr lang="en-US" b="0" baseline="0" dirty="0" smtClean="0"/>
              <a:t> highlights the need for a regional forecast: Different forecasts for Seattle vs. New England etc. </a:t>
            </a:r>
          </a:p>
          <a:p>
            <a:r>
              <a:rPr lang="en-US" b="0" baseline="0" dirty="0" smtClean="0"/>
              <a:t>George developed custom color scale for this product to highlight activity. </a:t>
            </a:r>
          </a:p>
          <a:p>
            <a:r>
              <a:rPr lang="en-US" b="0" baseline="0" dirty="0" smtClean="0"/>
              <a:t>Give much more detailed information than just one global value like </a:t>
            </a:r>
            <a:r>
              <a:rPr lang="en-US" b="0" baseline="0" dirty="0" err="1" smtClean="0"/>
              <a:t>Kp</a:t>
            </a:r>
            <a:endParaRPr lang="en-U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/>
              <a:t>Still early in development – much validation is still needed -&gt; this gives us the capability of creating a region product with regional forecasts. </a:t>
            </a:r>
          </a:p>
          <a:p>
            <a:r>
              <a:rPr lang="en-US" b="0" baseline="0" dirty="0" smtClean="0"/>
              <a:t>Ultimately want to make dynamic p</a:t>
            </a:r>
            <a:r>
              <a:rPr lang="en-US" baseline="0" dirty="0" smtClean="0"/>
              <a:t>roducts with pull down menu from which you can request the data.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795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31" name="Picture 11" descr="SpWeatherWkBannerPl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2192000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4800600"/>
            <a:ext cx="12192000" cy="2057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5105400"/>
            <a:ext cx="9550400" cy="1752600"/>
          </a:xfrm>
        </p:spPr>
        <p:txBody>
          <a:bodyPr/>
          <a:lstStyle>
            <a:lvl1pPr algn="r">
              <a:spcBef>
                <a:spcPct val="0"/>
              </a:spcBef>
              <a:defRPr sz="2000">
                <a:solidFill>
                  <a:schemeClr val="bg1"/>
                </a:solidFill>
                <a:latin typeface="TradeGothicCondEighteen" panose="020B0604020202020204" pitchFamily="2" charset="0"/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0"/>
            <a:ext cx="12192000" cy="2590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ctrTitle"/>
          </p:nvPr>
        </p:nvSpPr>
        <p:spPr>
          <a:xfrm>
            <a:off x="406400" y="106364"/>
            <a:ext cx="11480800" cy="2408237"/>
          </a:xfrm>
        </p:spPr>
        <p:txBody>
          <a:bodyPr lIns="0" rIns="0" anchor="b"/>
          <a:lstStyle>
            <a:lvl1pPr>
              <a:spcBef>
                <a:spcPct val="20000"/>
              </a:spcBef>
              <a:defRPr sz="72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2514600"/>
            <a:ext cx="12192000" cy="76200"/>
          </a:xfrm>
          <a:prstGeom prst="rect">
            <a:avLst/>
          </a:prstGeom>
          <a:gradFill rotWithShape="1">
            <a:gsLst>
              <a:gs pos="0">
                <a:srgbClr val="CC3300">
                  <a:alpha val="50000"/>
                </a:srgb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4800600"/>
            <a:ext cx="12192000" cy="76200"/>
          </a:xfrm>
          <a:prstGeom prst="rect">
            <a:avLst/>
          </a:prstGeom>
          <a:gradFill rotWithShape="1">
            <a:gsLst>
              <a:gs pos="0">
                <a:srgbClr val="CC3300">
                  <a:alpha val="50000"/>
                </a:srgb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56335" name="Picture 15" descr="Dept of Commerce S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5495925"/>
            <a:ext cx="1303867" cy="973138"/>
          </a:xfrm>
          <a:prstGeom prst="rect">
            <a:avLst/>
          </a:prstGeom>
          <a:noFill/>
          <a:effectLst>
            <a:outerShdw dist="35921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6" name="Picture 16" descr="NO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5486400"/>
            <a:ext cx="1320800" cy="990600"/>
          </a:xfrm>
          <a:prstGeom prst="rect">
            <a:avLst/>
          </a:prstGeom>
          <a:noFill/>
          <a:effectLst>
            <a:outerShdw dist="35921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063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72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25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752600"/>
            <a:ext cx="56896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752600"/>
            <a:ext cx="56896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56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31" name="Picture 11" descr="SpWeatherWkBannerPl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2192000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4800600"/>
            <a:ext cx="12192000" cy="2057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5105400"/>
            <a:ext cx="9550400" cy="1752600"/>
          </a:xfrm>
        </p:spPr>
        <p:txBody>
          <a:bodyPr/>
          <a:lstStyle>
            <a:lvl1pPr algn="r">
              <a:spcBef>
                <a:spcPct val="0"/>
              </a:spcBef>
              <a:defRPr sz="2000">
                <a:solidFill>
                  <a:schemeClr val="bg1"/>
                </a:solidFill>
                <a:latin typeface="TradeGothicCondEighteen" pitchFamily="2" charset="0"/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0"/>
            <a:ext cx="12192000" cy="2590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ctrTitle"/>
          </p:nvPr>
        </p:nvSpPr>
        <p:spPr>
          <a:xfrm>
            <a:off x="406400" y="106364"/>
            <a:ext cx="11480800" cy="2408237"/>
          </a:xfrm>
        </p:spPr>
        <p:txBody>
          <a:bodyPr lIns="0" rIns="0" anchor="b"/>
          <a:lstStyle>
            <a:lvl1pPr>
              <a:spcBef>
                <a:spcPct val="20000"/>
              </a:spcBef>
              <a:defRPr sz="72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2514600"/>
            <a:ext cx="12192000" cy="76200"/>
          </a:xfrm>
          <a:prstGeom prst="rect">
            <a:avLst/>
          </a:prstGeom>
          <a:gradFill rotWithShape="1">
            <a:gsLst>
              <a:gs pos="0">
                <a:srgbClr val="CC3300">
                  <a:alpha val="50000"/>
                </a:srgb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4800600"/>
            <a:ext cx="12192000" cy="76200"/>
          </a:xfrm>
          <a:prstGeom prst="rect">
            <a:avLst/>
          </a:prstGeom>
          <a:gradFill rotWithShape="1">
            <a:gsLst>
              <a:gs pos="0">
                <a:srgbClr val="CC3300">
                  <a:alpha val="50000"/>
                </a:srgb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56335" name="Picture 15" descr="Dept of Commerce S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5495925"/>
            <a:ext cx="1303867" cy="973138"/>
          </a:xfrm>
          <a:prstGeom prst="rect">
            <a:avLst/>
          </a:prstGeom>
          <a:noFill/>
          <a:effectLst>
            <a:outerShdw dist="35921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6" name="Picture 16" descr="NO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5486400"/>
            <a:ext cx="1320800" cy="990600"/>
          </a:xfrm>
          <a:prstGeom prst="rect">
            <a:avLst/>
          </a:prstGeom>
          <a:noFill/>
          <a:effectLst>
            <a:outerShdw dist="35921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064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75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3052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752600"/>
            <a:ext cx="56896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752600"/>
            <a:ext cx="56896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10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41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0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766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17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9511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64113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31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71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752600"/>
            <a:ext cx="56896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752600"/>
            <a:ext cx="56896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12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4079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752600"/>
            <a:ext cx="56896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752600"/>
            <a:ext cx="56896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37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18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92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336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5508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4044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0" y="6553200"/>
            <a:ext cx="12192000" cy="304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11680" tIns="0" rIns="18288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752600"/>
            <a:ext cx="11582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</p:txBody>
      </p:sp>
      <p:pic>
        <p:nvPicPr>
          <p:cNvPr id="55304" name="Picture 8" descr="Dept of Commerce Seal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594475"/>
            <a:ext cx="300567" cy="223838"/>
          </a:xfrm>
          <a:prstGeom prst="rect">
            <a:avLst/>
          </a:prstGeom>
          <a:noFill/>
          <a:effectLst>
            <a:outerShdw dist="35921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9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7" y="6591300"/>
            <a:ext cx="304800" cy="228600"/>
          </a:xfrm>
          <a:prstGeom prst="rect">
            <a:avLst/>
          </a:prstGeom>
          <a:noFill/>
          <a:effectLst>
            <a:outerShdw dist="35921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13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48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adeGothicBold" panose="020B0604020202020204" pitchFamily="2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adeGothicBold" panose="020B0604020202020204" pitchFamily="2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adeGothicBold" panose="020B0604020202020204" pitchFamily="2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adeGothicBold" panose="020B0604020202020204" pitchFamily="2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adeGothicBold" panose="020B0604020202020204" pitchFamily="2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adeGothicBold" panose="020B0604020202020204" pitchFamily="2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adeGothicBold" panose="020B0604020202020204" pitchFamily="2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adeGothicBold" panose="020B0604020202020204" pitchFamily="2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buClr>
          <a:srgbClr val="000066"/>
        </a:buClr>
        <a:buSzPct val="70000"/>
        <a:buFont typeface="Webdings" panose="05030102010509060703" pitchFamily="18" charset="2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rtl="0" fontAlgn="base">
        <a:spcBef>
          <a:spcPct val="20000"/>
        </a:spcBef>
        <a:spcAft>
          <a:spcPct val="0"/>
        </a:spcAft>
        <a:buClr>
          <a:srgbClr val="993300"/>
        </a:buClr>
        <a:buFont typeface="Weather" panose="05000000000000000000" pitchFamily="2" charset="2"/>
        <a:buChar char="A"/>
        <a:defRPr sz="2400" kern="1200">
          <a:solidFill>
            <a:schemeClr val="tx1"/>
          </a:solidFill>
          <a:latin typeface="TradeGothicCondEighteen" panose="020B0604020202020204" pitchFamily="2" charset="0"/>
          <a:ea typeface="+mn-ea"/>
          <a:cs typeface="+mn-cs"/>
        </a:defRPr>
      </a:lvl2pPr>
      <a:lvl3pPr marL="1200150" indent="-285750" algn="l" rtl="0" fontAlgn="base">
        <a:spcBef>
          <a:spcPct val="20000"/>
        </a:spcBef>
        <a:spcAft>
          <a:spcPct val="0"/>
        </a:spcAft>
        <a:buClr>
          <a:srgbClr val="CC3300"/>
        </a:buClr>
        <a:buSzPct val="120000"/>
        <a:buFont typeface="Weather" panose="05000000000000000000" pitchFamily="2" charset="2"/>
        <a:buChar char="G"/>
        <a:defRPr sz="2000" kern="1200">
          <a:solidFill>
            <a:schemeClr val="tx1"/>
          </a:solidFill>
          <a:latin typeface="TradeGothicCondEighteen" panose="020B0604020202020204" pitchFamily="2" charset="0"/>
          <a:ea typeface="+mn-ea"/>
          <a:cs typeface="+mn-cs"/>
        </a:defRPr>
      </a:lvl3pPr>
      <a:lvl4pPr marL="1879600" indent="-336550" algn="l" rtl="0" fontAlgn="base">
        <a:spcBef>
          <a:spcPct val="20000"/>
        </a:spcBef>
        <a:spcAft>
          <a:spcPct val="0"/>
        </a:spcAft>
        <a:buClr>
          <a:srgbClr val="3366FF"/>
        </a:buClr>
        <a:buSzPct val="85000"/>
        <a:buFont typeface="Wingdings 2" panose="05020102010507070707" pitchFamily="18" charset="2"/>
        <a:buChar char=""/>
        <a:defRPr kern="1200">
          <a:solidFill>
            <a:schemeClr val="tx1"/>
          </a:solidFill>
          <a:latin typeface="TradeGothicCondEighteen" panose="020B0604020202020204" pitchFamily="2" charset="0"/>
          <a:ea typeface="+mn-ea"/>
          <a:cs typeface="+mn-cs"/>
        </a:defRPr>
      </a:lvl4pPr>
      <a:lvl5pPr marL="2343150" indent="-349250" algn="l" rtl="0" fontAlgn="base">
        <a:spcBef>
          <a:spcPct val="20000"/>
        </a:spcBef>
        <a:spcAft>
          <a:spcPct val="0"/>
        </a:spcAft>
        <a:buSzPct val="90000"/>
        <a:buFont typeface="Wingdings 2" panose="05020102010507070707" pitchFamily="18" charset="2"/>
        <a:buChar char="·"/>
        <a:defRPr kern="1200">
          <a:solidFill>
            <a:schemeClr val="tx1"/>
          </a:solidFill>
          <a:latin typeface="TradeGothicCondEighteen" panose="020B06040202020202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0" y="6553200"/>
            <a:ext cx="12192000" cy="304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11680" tIns="0" rIns="18288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752600"/>
            <a:ext cx="11582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</p:txBody>
      </p:sp>
      <p:pic>
        <p:nvPicPr>
          <p:cNvPr id="55304" name="Picture 8" descr="Dept of Commerce Seal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594475"/>
            <a:ext cx="300567" cy="223838"/>
          </a:xfrm>
          <a:prstGeom prst="rect">
            <a:avLst/>
          </a:prstGeom>
          <a:noFill/>
          <a:effectLst>
            <a:outerShdw dist="35921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9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7" y="6591300"/>
            <a:ext cx="304800" cy="228600"/>
          </a:xfrm>
          <a:prstGeom prst="rect">
            <a:avLst/>
          </a:prstGeom>
          <a:noFill/>
          <a:effectLst>
            <a:outerShdw dist="35921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47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48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adeGothicBold" pitchFamily="2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adeGothicBold" pitchFamily="2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adeGothicBold" pitchFamily="2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adeGothicBold" pitchFamily="2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adeGothicBold" pitchFamily="2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adeGothicBold" pitchFamily="2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adeGothicBold" pitchFamily="2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adeGothicBold" pitchFamily="2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buClr>
          <a:srgbClr val="000066"/>
        </a:buClr>
        <a:buSzPct val="70000"/>
        <a:buFont typeface="Webdings" panose="05030102010509060703" pitchFamily="18" charset="2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rtl="0" fontAlgn="base">
        <a:spcBef>
          <a:spcPct val="20000"/>
        </a:spcBef>
        <a:spcAft>
          <a:spcPct val="0"/>
        </a:spcAft>
        <a:buClr>
          <a:srgbClr val="993300"/>
        </a:buClr>
        <a:buFont typeface="Weather" pitchFamily="2" charset="2"/>
        <a:buChar char="A"/>
        <a:defRPr sz="2400" kern="1200">
          <a:solidFill>
            <a:schemeClr val="tx1"/>
          </a:solidFill>
          <a:latin typeface="TradeGothicCondEighteen" pitchFamily="2" charset="0"/>
          <a:ea typeface="+mn-ea"/>
          <a:cs typeface="+mn-cs"/>
        </a:defRPr>
      </a:lvl2pPr>
      <a:lvl3pPr marL="1200150" indent="-285750" algn="l" rtl="0" fontAlgn="base">
        <a:spcBef>
          <a:spcPct val="20000"/>
        </a:spcBef>
        <a:spcAft>
          <a:spcPct val="0"/>
        </a:spcAft>
        <a:buClr>
          <a:srgbClr val="CC3300"/>
        </a:buClr>
        <a:buSzPct val="120000"/>
        <a:buFont typeface="Weather" pitchFamily="2" charset="2"/>
        <a:buChar char="G"/>
        <a:defRPr sz="2000" kern="1200">
          <a:solidFill>
            <a:schemeClr val="tx1"/>
          </a:solidFill>
          <a:latin typeface="TradeGothicCondEighteen" pitchFamily="2" charset="0"/>
          <a:ea typeface="+mn-ea"/>
          <a:cs typeface="+mn-cs"/>
        </a:defRPr>
      </a:lvl3pPr>
      <a:lvl4pPr marL="1879600" indent="-336550" algn="l" rtl="0" fontAlgn="base">
        <a:spcBef>
          <a:spcPct val="20000"/>
        </a:spcBef>
        <a:spcAft>
          <a:spcPct val="0"/>
        </a:spcAft>
        <a:buClr>
          <a:srgbClr val="3366FF"/>
        </a:buClr>
        <a:buSzPct val="85000"/>
        <a:buFont typeface="Wingdings 2" panose="05020102010507070707" pitchFamily="18" charset="2"/>
        <a:buChar char=""/>
        <a:defRPr kern="1200">
          <a:solidFill>
            <a:schemeClr val="tx1"/>
          </a:solidFill>
          <a:latin typeface="TradeGothicCondEighteen" pitchFamily="2" charset="0"/>
          <a:ea typeface="+mn-ea"/>
          <a:cs typeface="+mn-cs"/>
        </a:defRPr>
      </a:lvl4pPr>
      <a:lvl5pPr marL="2343150" indent="-349250" algn="l" rtl="0" fontAlgn="base">
        <a:spcBef>
          <a:spcPct val="20000"/>
        </a:spcBef>
        <a:spcAft>
          <a:spcPct val="0"/>
        </a:spcAft>
        <a:buSzPct val="90000"/>
        <a:buFont typeface="Wingdings 2" panose="05020102010507070707" pitchFamily="18" charset="2"/>
        <a:buChar char="·"/>
        <a:defRPr kern="1200">
          <a:solidFill>
            <a:schemeClr val="tx1"/>
          </a:solidFill>
          <a:latin typeface="TradeGothicCondEighteen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D.A. Biesecker</a:t>
            </a:r>
          </a:p>
          <a:p>
            <a:r>
              <a:rPr lang="en-US" dirty="0" smtClean="0"/>
              <a:t>NOAA/SWPC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00" y="106365"/>
            <a:ext cx="11480800" cy="2382836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b="1" dirty="0" smtClean="0"/>
              <a:t>NOAA SWPC Forecaster and Customer Requirements and Rationale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65998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data:image/png;base64,iVBORw0KGgoAAAANSUhEUgAABQAAAALQCAYAAADPfd1WAAAgAElEQVR4Xuy9DZgc1XXnffxk1wyJY5p8MdjZeIgde3C8YXDWMDgxjFgbBieLGmyjxs6iASeoRRLUsmPUctaoRTaohRPUIjEaEQe1lAS1sA0tEkMLE6uBBAb8JAyOXzM4cWh435jG7zo0zgeNs/vmff635zR3aqq6qrur+mv+9aBHYqbq1r2/e+vWqf8959zX1Ov1fxceJEACJEACJEACJEACJEACJEACJEACJEACJEACI0ngNRQAR7Jf2SgSIAESIAESIAESIAESIAESIAESIAESIAESMAQoAHIgkAAJkAAJkAAJkAAJkAAJkAAJkAAJkAAJkMAIE6AAOMKdy6aRAAmQAAmQAAmQAAmQAAmQAAmQAAmQAAmQAAVAjgESIAESIAESIAESIAESIAESIAESIAESIAESGGECFABHuHPZNBIgARIgARIgARIgARIgARIgARIgARIgARKgAMgxQAIkQAIkQAIkQAIkQAIkQAIkQAIkQAIkQAIjTIAC4Ah3LptGAiRAAiRAAiRAAiRAAiRAAiRAAiRAAiRAAhQAOQZIgARIgARIgARIgARIgARIgARIgARIgARIYIQJUAAc4c5l00iABEiABEiABEiABEiABEiABEiABEiABEiAAiDHAAmQAAmQAAmQAAmQAAmQAAmQAAmQAAmQAAmMMAEKgCPcuWwaCZAACZAACZAACZAACZAACZAACZAACZAACVAA5BggARIgARIgARIgARIgARIgARIgARIgARIggREmQAFwhDuXTSMBEiABEiABEiABEiABEiABEiABEiABEiABCoAcAyRAAiRAAiRAAiRAAiRAAiRAAiRAAiRAAiQwwgQoAI5w57JpJEACJEACJEACJEACJEACJEACJEACJEACJEABkGOABEiABEiABEiABEiABEiABEiABEiABEiABEaYAAXAEe5cNo0ESIAESIAESIAESIAESIAESIAESIAESIAEKAByDJAACZAACZAACZAACZAACZAACZAACZAACZDACBOgADjCncumkQAJkAAJkAAJkAAJkAAJkAAJkAAJkAAJkAAFQI4BEiABEiABEiABEiABEiABEiABEiABEiABEhhhAhQAR7hz2TQSIAESIAESIAESIAESIAESIAESIAESIAESoADIMUACJEACJEACJEACJEACJEACJEACJEACJEACI0yAAuAIdy6bRgIkQAIkQAIkQAIkQAIkQAIkQAIkQAIkQAIUADkGSIAESIAESIAESIAESIAESIAESIAESIAESGCECVAAHOHOZdNIgARIgARIgARIgARIgARIgARIgARIgARIgAIgxwAJkAAJkAAJkAAJkAAJkAAJkAAJkAAJkAAJjDABCoAj3LlsGgmQAAmQAAmQAAmQAAmQAAmQAAmQAAmQAAlQAOQYIAESIAESIAESIAESIAESIAESIAESIAESIIERJkABcIQ7l00jARIgARIgARIgARIgARIgARIgARIgARIgAQqAHAMkQAIkQAIkQAIkQAIkQAIkQAIkQAIkQAIkMMIEKACOcOeyaSRAAiRAAiRAAqNHoF6vy9jY2Og1jC0iARIgARIgARIgARKIjAAFwMjQsmASGF0CtVpNlpaWBB+hekxPT0fyQbq4uCi4n/OYmpqSWCw2upDZMhIYEALVatU8785jYmJC8IdH+wQwd1YqFTO36TwKQQ/zmp+wVywWpVAoyOTkpKRSqaGeBzGuML704JhqfywN0xUY6+hv/FERe3x8vK15RJ8dlIFnpd3rbV7dCul4hrUtKLdX49e+L+wgzAV+84a22+aHnym/oNd3O96ccx/uC26oR5DDawzh+l60YdDGcBBmrc7p9hno9v6dXo/nDs8B6o9nAGOonW8C+zumk+s7rTevI4FBIEABcBB6oYd1sAWbXrwoe9g03qpHBDCGSqWS+fBUYQ4vT/wMRmiYB+4Vj8dlYWFhRbEYu7lcThKJRJi3Y1kjTmBYDd1+d8v8/Lyk0+lV1UhcnpD5ffP9rt7Q3R+LGtls1sxr9uIG5rX4JXHJ7sp6fshgDGOxBcIZzse8i/8fxgNtmJubWyEuZzIZ827hMXoE0N/5g3kp3l1cJfpiHOCP3wc8Pvp3f3qX3P2Fo81nBx/+Qa8HVRUOyg8dl6WvYwxeKTMzM20B92oLyoFtEtXCCJ5/LABg/oD4gUPnjdSWlK8Nhnrn9uakdF+pyQ/CGead5KZkZPVWuJj75vfPr7g/6g/bEe8Y8Gv1bYK+w/sICyDOhYPEhzdI8urNvmOorY52nAzmWn+n8Bt0DIYxhrtpA67FewdtwTtoYeFRmZlZZ54hv0PF+1bnqZjmV1anv9dvEDxnGE/6DMzOXiip1FaziOZ34L2p16tdiOvw/hnW96lfm71+T12gU3LDfR0FwOHuv0C1x0SPSfLon94tz//DC8uT5QkyMXGameiOfek+OeG1J/bk5R+owjxp4AmoEVR5pmI+QPVDNMiLt93GwdhbfLLxkq+//LIUi0fNil8+nw8sAGZv2iWVZ56VuY1zQ/Ny9/K6Un5groZWP8R8fEjACIdAG0W/o51O76AgYwcfM25CNMbM9t/cJue9Z53Mzs72xFMgSH1bnePXfh0DaLPfh3M3dSmXy1I4UmgWUT5eNh8P4IiP0bV64BnFx3R8fTzwvIJrwA19iz7DOzgWO0mWlp42H7SzF822FADxPsc14D/sAiDagnl86eklIwrh/yFshCkABplHMV94PT/6oezmhe417lt5NKkAMkzvojCebxV70X7lA+74uYrZ6PdWHq3og1RqixQKR5rPDp4DvV4XBb3ehyoeYT7DNdqnsDGCiB/KATYPxCq9L8Q+M4ZOjsn02dPGLonqnYx3ri6+4p6Y+zVKAvMK2uLlSYf6ot5qs2kUBa7XeQnPY1TvEnBPJpNm7lKvRa0/foZ/ow+93s92/6MvUH+wt8fQlR/dKNs+sT2wN2E7Yxv3AXu0Q0VL5/3bGcPq8a1zDOoCAQqMoho/uBfGEP7Yz8DclXO+i3loN+ZnFd282GFc4ryohDSMXzDCmFWPW7WVcE+M4VYCPOqPZ1THHMYRrsf/49+4PgpnBpu3slPPV/S305sY5+g4w/Pi9nu/8evl3Qt7GByKR4uC77jGvU6Q8VNPNXPYgw8fNz/b9CubQ2fhV2f+vjcEKAD2hnPf7oIJJ5vdJaXSMWPs6EvFDjnSf7cjqPStQbzxQBHACwkrtroiF5UQZMS/et38UY/AoONVr4HxAuMShsMwHKgrjMFWhwoI+HiB0dyrQz8kVASMot8xttDX6uUQtG0wqGAgOj+CMP+BEcrD2Oklr6B1t8/DuIWRinHrNwbAX8dAVB8O+gzi79wteyRz/c41LQDqxyjerRBBg3zsoE/xYYQ/6Cd8hKnnkc5veKZb9SHOA//Svcdk+pxpgddP0NC5TsZhL66x5+iwBUAv71VtF1jjneA116Jv8XvbSyIIk3h8vczP71/Vl5ib8FzjAxP9H5WnWJA69uocXXzZ95kGD7AGA4x1PEfw6DvwhwdNdcDbzRsPZYAXBCzzDORy5v2Af+v1eA7Q317efCgb10M4wLnqwdWOAGiLWHjmUZ4KaVHOvWCDD3bcD3XA+wsM0A47IiO5OWkWENwOtBMCFa5BH4Af6gwvMPVIxu9xj7DbAtZ4jjRSBHXXdAd4J6M+6B88F27vb7RHnx38O/3JbTJ3xZXNMZQ/dECyN+429Y7i/e6cu533x0IQvOH97o+66RhGm/Hetscwngmc065HatBnGX1ti7C4N57BIAIgFtLx3kcb3d45KAv9jD7EWAvyTgxabz0PYwVjVD3fcR/MoXgm8HP8PpHY4Dr3ogzUL53eZhYRMP5wvS5E6LMF9phrwhTCdcHU9lpFfVRw1PeQ095DHfQ9gbHijIby44d+wniy+0K9gHXRzUsX0LGMeYLH6BGgADh6fdpsER5yTPSYMDAJIFwLyj4mFPwOL1t7smnHCBphbGxaGwR6KQCqAAHDF2N61AVA08aDeVFvKzzDMzPnNXunUnm2uYKL38GA70VINIxFGO+4H4wXGGJhGkraQHzsqLiMPoeXFI5a7SVzTxz2z+v1V8ychrqAnduHNQwpzIngpR8bbQz3np+KORnhOer1CoMMhtz4+CmmLvAa0zxyaLeOgbA/3pwNR//DWF6rHoAahgeDHOMM4y3IM2B77+GjA+/fINe5DbxRC2fHRwae67AFQPVehff4wsJjTe8jhIvhgMdDKw9OvGfUI6fhmXSCuW5x8cmmB5jbz9G/GBfOZ1HD/yCG4TrMSVE/rz2fuBw3VNF6/tb9krxm06owTTDBXK+LMypM2cXoAg7eC6mtKUlvSzefHdurtpUdq9EwKmDoB3VQ2xfXYyyoSIl5MGxPoVZ9pQIe7olxqQtvyhfiDN4P+h60y7K9/8Aa59jjDuMQPFCmeriFOW5UeMFzA25OgQv9qotybgsquB71Q93Qfpxjv+NVYMHfQbzA2m2bRp2g7nNXbXQdw+rZjX5y8wLF+NEFbLcxjN8ZD+E2PVLbaYt6fuFv8Nv7e3sEc1EQARBjBPPzuv96nuz41M5Vt1WBXgW0KOY1Haeou1PY0rm6lV1qjzN7AQ6NwdhCH0SR0sgWHnEv3APvIIRe63yH91/pWMmEx6tQqEI/rgFX/Bzje2LiTYY/7F5ch/50+znOQTv12bK9WGEHX/KB9XL2u84xNjF+Z+qwbF9TAGznyRq+cykADl+fBaoxXjTqPYJJQT/W7QkZEwlWTDSEy89wwvkaMqEGVFDPA80bYXsetpOw1Xk9Jk/cWxOoo6woXjYKG/ex268TeNDQO10Zs1d/NHwTv9NwLi9jUlfp7Jwj/Qj/tPsPDNoRADXModMx0HjZ1c2LrB8CoHMMmo/H8XHzJ8qxt/XjW5oGWm5PbsXzrx4B4OFm1AeaLNo8CUaSCo1+K+363Ogt1GC388h4JXBXARBscU+9FkaKGjP2z3Us4l5eAqAtwGBOjDLUpk2snqfbHw364afzBJ4HNejAC4xaecCE8Qyiop0KgJ3Mozo/6vOv7x4Vzuw2tfte6rSPdAxqOFVQb1KMe3ycNN7PGySX2xtYAFR2zjnY792n7x71MHTy0/eac172mtOcfdgJc2cb0A9RCYDax7ZIonMlfuc3dzs/KvV8XUzQj03nz70EQNwTH1j6oek3h3Y6RgftOn1O3ew+e16GEJHZkVnlYWSLhJp6wu5btQvQt+oV1IqBbUsEFVzUK9/P0zAK9rYHmtu7Xsep1s05J+l4Rd3cvPzwLoXAph/9UXhv6XvfLWIAc6ou+LmFcuv7HWXg2UGf2YsnGEM7f2uHsZVUwAk7MsFvDKP+aAfqp96Z9liwhWrnAjb6F/x7LS6nt6cFdmUQAVC/QzBG3Bau1EMQ7Uf7/ObWdp8TFWExfjE+NZRdy1EBD/fVUGrnPcAXnPGc4Hz7G1bFQdwnilBsLV/f/9nsbtdIlezurOkTtEPHg45/tTlUQNcxhb9tQdP5c8wH9gIGng0N03bqAuqpSwGw3RE6XOdTAByu/gpcWztsBROxlwuv5mXxCotTTweUZycsx8QAAxflQgzwEgJRbuHOw1K862hztyY1unE9rkUZftcX7jiyYqc1vHwwgaF81BHeKHYOF9T1yOcOG17Ibzh74aw5HxMwJv2X/ulFOeWUcZk5d10jd4vHbrIoG+eDoVvCdkzC+jLy6hww3v8H++T4nz+4IpxRwzdxnb2q6ayLF0M7/NMvcXLggeNyIl4aaDtyRSKHpOaJAFP0G14s4ISXsZvBpS8s/B7l2B9/YI9+048hv3q2IwDaH7Z4oannQGLD6vw8rT6iUX/0P16uOt60nmj/Rb9wYaR5MvwMNPUKcDOI/Hi2+3uwUOPEz4MJ4x5GlPY5xitWzl94oSr3ffFYc4UT7PEMOVfMbQHQFvT0QwF1t3+uK//On9ttNIbdzowxrqL6SGiXqd/59ph3en7Yhq+G9bh5UOkcUv7yg+Y5sJ9BPLMz559nwqmCLui0KwDq/IDnyLmrN94lmL9Qf7ewJ833Y9cZnrAwntVbQseYlgUGUYVWoh62Jynq4OfFhzZg/nzxO8i/dMR0G+o3s25GTvz+hkcZjpN+8GTXHGi4ZzK5yaTysA8ND/L60NXxrqE+eq0uCurmCXYkABhiTnEKCHYfOudxE2Hw4Q0tx5CK1bAlKpVnjOcCcqbNnDdj+l29e8L2ALR56bjF/dTLwe/5U2HFOb/awqDtMaUeKq0EQGcYm/ND1q9OYfxe80mpLRf2x3o7dbQFQKdnFMpROxTvCX3+7PGJn2HMahh3K5tX69WJAGgvxvV68yPMM2rHuHmO4ve6oY6bAGN7shovNseGD3aOxs2/ukl2/XYjnLZXhy0Aoi+dXqC2hx+eX7THfl/ZIcYaFt1L70yMYRUAIaa5beSk+RtVyHJ+l9nhwUHGsL341c4uynaf+tmXQfsf/YPvMLwbNLTZ71pwsCMY/PrLnjfdRHD8Hs+Ihsg7vasxRmD/5Q80vGed0Sv2GMLv8a4KahP5tRW/1zGOfvMaI7aNjedPQ51tAdBOk6ALI/jb6+fqAai2lH7TeOkCuhjgd16QNvOcwSVAAXBw+6bjmtkeI+o+3OpjSI1XzcehN0Y5MBTwMsa/MRGqWKZJg3Eu7oEJ3zl52/lK1EsA9dBJHxMWfo7r3T7YcE+8nDBZ6/WoI65zJlOF0WjnPUF9UKYemiwYbUW5euADCi8SzePihG4nm0UdNNkzJmPUAW1plTQWL0MYrZr4Ggy1DWqA6z01j4X9wsH1+lL1YoA26As3bINNRRx1Mdfy0W5l12oTEF2VRX4fXKNjCOVo0l38G+Hpbqv+zv4IKgA6P5i1z3EvJyP8f6vwWbDFc6BtVo81rT/qCIM5qsTTfgZaLwVA9f4LskKK51R3a1TPV7DGtZgrMN51HgFTGCm210EUAiD6yvYkCBpG3vFkHMKFQQTAxopyI1+gU0CxQz5QHZ2D8G97Hocx6DaPuzWhXQFQF6RQT3se1WdI51G3nGg6h9peo0a4umqj5G7e23w3oZ44R3MoBfXKa7eL7PGD9w7mrVbzrv0+9rsXykF7ne9SFfIQGqRCKOqBA33u5a2Dc5EvEAtwduJ2eB9mMjvNWMDGODo/a9848zfp/fEuRnvU+1zDhrQuXmNIbQk8b865APfUXY3xu7UgAKLf7FA2vEOjEqzdxpzmsVMbzG/nab9x2+3v9YNTvVicH6b6PtfNP5yhe7g/nhuIWrqY7ZcOo10BEOWiTJM/K5cz/9aIjKCRIN1w0kUH1Bs2oTNnpb5v4QHnJo6o5xOudxP4MD+AuwoKzhDhburud62KurCVMR/ogrh9nc5lCHN2W7zT+mOu8duIw68+nfwe40/HhJtdgfpjrlUPRbcxbG9O4WeboJ+Qyw6LQmpTYe5sN3egn30ZlIXmWlVx1m9RTB0DUGf9voR412oDKJuxW54/fc+oZ5tzYUW9M/Esu4nkupCA50s9BMOcl/spAOIdqzYi+qhV+gIdq1iwTKe39zTNQdDxxvO6J0ABsHuGA1eCvSIQZBXJrQH6skVSXfwbqxVINq6ToXPydstnoeHFmEg1X5SKW8ZIO5g34p55YTtyuqBOuqKL38Ng2fLrW82krAIiDCBdxXcKgJho7fJRnn5oNHZdjJmdBzXXAn6mSYltHposFfmDEonLm8medQUPdcC/3V5GxuMslWp6KeFcTLz6YkTZ8/vnDQMcTgHQmcNRX+64Hvc018/vMx4l4BJ24mD0kebIQfmaHwYcF7/6hMArE3XA4WaQ6UsEH5e4Bi93db3Xj3XUWcW1ICGZ7QiAGBPIn6f3UgHPaZigbpoQ2+1ZgKFWKt3XzBWFj3Nc0zDA0s1cOlr/sCcE20CzQ4DVMxN1Rz+0SnwcVp00dE032ghiHGnibvAHNzwTGAvoBzXo0BbniqsaS/pBYIcAq5HbrgcgONjeJrjnoCfiDyIA2onpbQHFrDTPzTWTqiP/VuKyy5ur2hjD9jPotSrtHD/tCoCYC3O5PaYYex5F/TDP62IN7q+hL86PP50PVchSsQrjSUPHzALPd19clZ8prPGPcryE6Vb3QN3Vgxy8dWw7d7s0iyEtdhDVhQz1NkH/tRIAtU7qVQCvJf3I0fvoRyfK0o0VnHOkvQiCPkpuSpr3FerrtAXwrkZ+KC3Dfg+gPtgcA3mPcD042DmH8PtREQD9PLJ1LkWbvcZ9mONWy7LDEPVnOhcHmc/DrpOGdGoKA8zHTo9WjDE8KzjHa8G1VXill42rYcNBQoDx3GKu0ciVxcUnTE5JFV/a9aJul6Mu9OGZc/PgswUyt7GnHlqaX8+ZJ1AFadQrqjyAXm22xUfUHXVx87xS4UZTMGg+X/wcfDAXtlqQb5d50PMx9jCfqj3izE2ndofm//Py5LefBT8B0OnkgHs4v4OC1D8sAbDd8F97UVDr6ZfGRscongFswpK+bvuKJup3mVeIsB2C6+XlqvYq5kQ7xUwQln7ndCsA6qZ46hWI+7XyANRN7zTftb0Jnt/GHrrQGLZTiR8j/r53BCgA9o51z+7kNSG0UwH7heaVk8Up8OiqKO6jHwz6b7dcW7geLywIYJhsYfjbYQnYzUx/pyEBdhvw0s9kdki5/GBzxc/+vb0ijJ87vbRwf/WwM+ETLT4+cb1zIrQNKjd3cl2xRdvAxvmxhzK1DRDxnAKgrtjivhqS5ayDHRYSpsu6/cGI+mteMfv+dsiJmwCoRpp6dXiNAc17ouFsrVYwgwqAYItz9Y8aZ84xZn8AtXo+VLxynoPxg3ahrW6r8u08c17nqoGmHpd6nu2F6mVQhnF/LcNeXcVYDbrxgeZl0Q8lGC9q3Ntl4mcoU3+nXgEa9mEL524CoBGTbtsnsdef3Mxl5NZ+ewxhPNvGVJi8wiqrlQCoiyEweDWfjR2+aQs3XgI7ytCwaK+PS2db2hUA9Xn0mkc1bKfVh6e9IIFydAe/sPM8+c0Ddg6hIOG/dnlgDcMbfYX5otPdNlUwDyoAKn/0M0RAndM1BFi9RDGOnOKfLax4eTqrLaC7vGoSfNzX/tBzW+hTTxYNjR40ARDjTr2h7B3kvUKAMSYKRwom7UirdxnmOowF9GWrcOGw5hEtR+1D9drUZ1IFuLDv16o8Z5SHW+gnrlfBG+PUa4MH+xw/8USfh3YEQBVc7HeXPivq1QobEpuTRCGk6pyrz67bB7xfNIAKKChDF2RV/NVdgMHGT7wOc4zYYZ1ukQDOe9l2p0Z0qJ0X5e6zXm3GuEPuQd3F2i1/oY5hFbG9PLBsodtvDKtdaNerXwKgvj/QN16595z8VFBXoQm/9xMA/cLYUYaOcbcxjDlXIwO8cvzpOYMmAIITbFUd/3Y+bd0cxA4B1oU+MFFvaBUA7U1BwnyWWdZwEaAAOFz9Fai2QQRAe9J1+yjTXT51EvFaLcC91EtMDXdco6KOl3ioDbG93JwCiiZcVqEQHohqcGkoIe6Pl6ZbYmlbAMTEB+PIbVVRDTuU4bVyByMFEy+8Bl/53ssmV1NDcLu7uZ28nU/CDrtrtSMVOGio9MRpE828IXYuC93xzCsXhX5ghfnCUvFOBRo3rxR9IelHkZ0DEL/DeEAfoq9QR68P9Yb3WsKIoc7k3s4B344AqNfaH92oj/0RF+iBWl5lQ/0wpqovVM0YQA7JybeebtqoQrIzLCdo+a3Osw09W4C1n2GMDdy7lfdQt3XRfsLffmPavpctALoJAPbOa7YA6FVfXUXF720PwKDt01VizDf4dxAPqqBlR3GePeZVBD71jafIy//6itg7m6onqy2068YK8A51Szit9bXnmyBCdicCIOYSFa0Xn1xszqOY3+BhCwEoqACIudrNUygK/naZ9sIYnrlhEgDRDnvRTt+l6Bcsttm7qtpttj/UWkUUqPdKwzN9vrmYh3dvI3WA9xi055ZBEwC9xpR+aHbqLWULn70UANEevI8h9moIsHpCh5nvyu9ZtG0E/LtVGg2nAIjx5QyTj1oAtN/DmrcW86u+TzRVjpcIA9a26NqKD+Zy9IXdH7YAaC+22+XYOS7dQnjtMGFcZ6fiAD/16HXLMYjfa8SHX9/i95oqpdW59jPg9v5ys//QLryjcC3mMP0W0O8AzB9ui+1B6tzuOfp9pGGsrQRgW9yDOOU1hlUk9BMA0RcaBYV6gHerVDZebQvDA9C2B1Bvv/Bf1AX9BwZ2eh3YLq0WxYIIgF45W9VeVAHQbSMc+5wwv6eUfTcegF79F+R7X3lTAGz3CR/t8ykAjmD/tpoQ8KJATqClrzdCN+3j5B+Omc0M1CtAdwe2txZf/UJ+xRj3xmMsmzVGpS0AZm7YscpN2y4D5yK5OT7+nB+eaIeGEeMlr8YKrsdGFGMnnihTZ0yZl73biqstALba4QrCFQRLtMFpvGnoGvJsaPiV1l8ND/y/UxCxwx6D5IlSMUcFHts7QD/60Wa3o1p9oen9E5bLui2yuOVj0XpoPiwVA1XkAysNd9DQ6/HxU1zrb29jP2gCoApEGNsYC27Cuf4siHDSyXSjBprmqtQxoh8UGGvoI4yToKuvndTDFvLaSRJuX4f5IHXt1hXetPaKay8EQDXy1PtmmARAt35Dv8P4x1zp3ExHBUC/eRjlQjzWjys/IbtdARD9imvAWr01vOZRe0MFu722B2CvBRN7vsP7EPMb/naG0fk9V/ZiRK89ALVuttdVo98b+QDd3qG2+IxzMQe1msfVFrAXWnCN9n+rxZeodwFG/YNsAoJ5vnT/fRK/+JKWuY+8PAD9xoD+XoUjDSsFo16GW6Gd+IN7woYK8tEetG1+52nbMc+ordAq/6g9Dr283e3wUD/xBPWzywwSAmwLgM53PcpSL2ovz2SESCKlTtADofL5/MHm6XYIsFu6EfWAR468Vp5UsBvyhw5I/vaDTeaaJZQAACAASURBVJsW74/Zi2Zl8YnGmHCLlFA72WkDebVHbWKvMY166IYMOKfVIoTeww4V1lQEqLsRk5bT6QTxIgzaB63Oc45hL1HPft7VMSKsMayOCfo+8ttEw6093QqAKuRjzLS7+y/qbRbVq1Uz1zrz0Dvrq99V+LmbgKeCLJ5PNw9AOwTYLWUOro/CoULbQQEwjCePZYRFgAJgWCQHqBxbAHSu2GOC00Sg9osJ/8aLU0M9cY7m1wtilNqrd+0IgLjv3NxGVwEQv8OEjRe75upzw4yXBiZ8p5diUAHQ6zw7h5+KWJo/sP69l6XyzLMmxxxewl4CIOqLXBVO0cNvuNiiCc4N0gd+noJ+97R/H4YAqCuZQeuPDxC/PIa20R7EyFdDX8Pu2vUAxD1g2KCPUT/0P/oa/8YYgJCu4nDUAqCXiG2v6kcZumOL2m5Cntf48hMANaeahiL5eaF06wGIeqpw3U4IZTvPT5jn2mMebLBhzsSbJswtMC9gPDq9RfT+7QiAreZhZ3vaEQDtNAUoB/VVwQHPkO4KrfPoIAuAOlbNO84jZYTfR2O/QoDt972GAqMdXvlvde6EmKB5F4PM5RpGrmFHwyYAqtCCMaqLoG592q0AiDJRPjj1S9AOc54KWhbGHBb68L7UUHYwbxXKb4sMXqlC7I1EgtgG7QqAGiniFYKrmyCYRXaXSAO3nG2tmEGgsAVAe0M65+/0nQZRBOf5hVLifLz7NHRZvZk1R7OdpkPraOesDNLXrWwRp/iHd5rbrrn2fcwCfWpLM+c16mMLXvY73S/yKEj9/eZxjDEVsDF20edemzHpXKpRMfh/tzDMdsdwt+3A9d0KgPqdpGlwWm3i0W197fBvN7HRzxa2FwncnhHjyLI7a/IQu23K2G39bQEQz3Aut3fVwotdB8w1mrPT696deAB2ujdAt+3n9YNFgALgYPVHKLWxXc3ddgHGJKTebMYbIJ02rv36UY9KqFeebuChGx94VRBGv4bhtiMAtvIAtD9YNHRMDRZch3Dc4t1F0xa35PVBBUA7RxE8m/b87l5za01qq55VMNSdq+T2R4AdAtwIeUo06+aW2L5VZ9u7XaEPddOEVtegbp2sALqVaYssdmiv81wNFXbzAFShGeMChpJfXhz18mwldvZaAFSvKNTdLbTEHuv9EgDRJ63CHkKZVETMhwV4GG8HF08+r/uMmgCI9iw8/qjUXnxJxk4YM97DfmO7mz4I4v3iVX47AmBUHoA6NjE/4RkBL+c8qqJL0BDgfgkmtgAYxLPb2S/99gA04sQte8zuybobvc71mN+cIowuGOq7LfWxLTJz7rqWw9m2BXCiCoCtQnttLv0OAfbLo6aNpwDY/qxmj7+g4p/exbaJnJECQQRCt2exnRyAtmeQLpTbZdoCnW1H6jmYO9CGIIcuODsFLt10zC1Et1Uki9891ZvNa/MEXA/bu5Ug7rwH5hI3QcwW/3AN3lHg6eeBagt8aL8z1NSkMkgmm17ZrexWPx6tfu/0/Asi/nUyhtG+qHayt9vXrQCo30m6+6/fAm437G1xzE3AwzOm6YT8dgnGs6WRM1onOxVF0HHZTnvsvOheaalsoRvPhN84DioA2rqAX0qYdtrEc4eXAAXA4e07z5qrG7SGcbVS+23D2w6D0BwxmDTaXS2wRRG/7cYxAcPocNtEAcZS8WhRps+eXuXdh8bjPrqJiJtLvS0Aoh5on/ND3YgZOzNmxQcvLt0FEeX77WoFNpor0ekBaBs5fptzaG4V9eZRY2v3p3cJkqr34sXqHEz2SpVzV0c9V1/GSCqvmynoB6Q9BvUlFoY42WsBUAUUL3FPc2BqUn+/0MlOppsgBlrQj9ZO7q/XOHP5ZXZkAnmmDqIAaIfYtxMCjPFne0Rh3EedULkbAVBFPXyIQVjx8lBodzObIKGUOm78xqYdujboAiA+QjUEOIiXjZvo0C8PQJ2TMQ7U21p3d9cwfPzOOU+r8KEfvn67BzrbrAJgq42K7Jx0a0UAVE84iBa9FrT1mYMHO1K/bPjQ5S29l7p5b+i1TvGv3Q0bUGeMJdgmTg8/e152yzPrVv92PQA1/2cjLUxuxYZ1KF89AI3tmM12lGvYj3OrHH86z3ayIRjegRiH6hAQlReXU/xrlZvbycIpADpzetsCIOY1p4egH9sgv3eKf52MYY2McYad2+PRzaHBrX5oI76RcOh3kp+Q6iwniH3pxcb+fmo3/Bdlmmf5YF6qzz8vk2+flMRll/suptqL3c4UHOpR3SoMXO1RnKMbp2n7NEQY/x+FAIvxj+dMPWzdxijGuebq8/putfsjqABoj11997QSmPE84TzNsxnk+eA5w0WAAuBw9Vfg2to52PBRBWECk4nTu8o+z34h4efqwQWDChtwuK3sYPLBpFl+sLxi1zt1jzd5/Dyut3f/Qh1hNNm75ukuwF4ioi0AuuVdce4CjBcU7qEiINqIF4aGeDpXjOyVLXzk2y9W+2NKV7JtD0B0lL2LLwQkt11w8QLMZneZMFLUC9coZ3s7et2cxNl/qAc4mtxL331Rkldv9l1JDTKIbGEL99T8HvYOeNrHqAPOQR1sDxLbYFOD2c27D/dCXy08tiDJTcmWBoDXeG3VJlvkdvNcU4boCxh09gewLQA6kxNruAF2f0MZUXkAbv34FiMEu4Uc4r66AYl6J7kl/w7S537n2OEXnW4C4pcDMEgOyzBCgO2NDdoRAO2PUPDq5GPLj7ObaKSeKu3eD3MIPubwLHqt+tpGKeYgN+8WZ53sudFvvNnefc45Ug1ROxwwaAiwc/W+Xa6dnA9WmBN0x9SgO2Hrvey5KKhQ4VZPfeegPhry5zcHqocSztPdVvHvxthImDa55QO0xzz6yW2nYJSD88ADtkB8fbwpKNk7UYOdeoNrDl1co4uAKCdIvspO+g7X+G2SoGxaeULpvbv1AETfpdPbTEhjLwVAjMHtv7nNvFP0iCLcze4j3NNeVFbhxM75pQuqsPfcdk+2nx3Mh7ZYbXv+BAn/Rd1swSVoahAVS5y2os0UbUIdwljwdI5zfW/BFrUXqzGWcntzZiG73YUJPH94JjGf4lqnrdvps+a8zl7owe/cdnPGXISUP252oBEnt6clf6CxyYTTM8r2rvJatO6mLTqGdQMS9K+G/apdq22cPusc0z43e13zADpzBtr2VZAxrPl6dWMZTcPUjnhrC3idpLRQ+8LMZZ/c1jLfu5O9On1oqin8PoiIqJ6uON/+rrLHV6vwc80jacaTlZ5JBTKU6SYOdjN27GvtXJpuu57r4rTWx29DGxUM1UO31c7ztv3SalFYU28tPNrI3dyqzLC4sJzeE6AA2HvmPbujGtZ4mDGhJa/ZZMJ3VMjCxIHVo8LhgjGGnCtSeAnpTpkahqoCEM6HwQBjARM5/t9euVeDCOIIDkwgEMBUfMM1unuq14tLc1LhehhVeHHaL1VMpKgz2uG2KYFTANRyps6ckhO//wR55pvPNpPSo1wVSbWD7KTLV350o2z871eaFzom0cKRQjP8GOeD6eUf2SAXvu+iptu+nY9Cf4+VdpM/blm4AWNNxA3B0/aqQrsymR3NnCdoP16QalRo/2l+RLAFk7DCEe2QGw1JwU7FOKrPVw07NaTxN4ziROLyptCMNiLcDImvcX38krjMbXw1/M8IsEeLJr+jGjFObyojLpfLZuddHNh99+4vHDV9gDGFvtQDG8I0ktSPr3jGUA/Naam75aonFMYhdnIulx80H7AYA7YBpWNQQ+H1RaheCLqpgY4tPCfoo1b5jIJOAGg7jDz8wf1Qh0s+sF5OeO2JhgOO5//hhWYS5aDiTdD7O8+zwy9wLz/x49UxfsCMYRzgDr668tiYQw6b32OM4DnDM2J/GGo5pWOl5bH3fLM8jLnxU0+V2MknBRa/7Q9J9VxtlbvH5mA/E/g55ogod17G83zsS/c1xzzmjtnZC02bzTO3IeE71mwBBtwxj+jHaZB5WPMkYudePfDMOsekmQdPPmnV5gkqlGj/2vNoPn+gmUNT51F8iMycN2PGCMacCbl+bMF4CWi+TZ1P8SzofWcvuMiXRadjX69ToxxjuJ1dgDFu0Jcv/dOLzb7EM3TRL1xonmc9Zi+cXfXhqO9mnQN1HtSFB8w3Oi+bZ+zsaTMP6nse88eDDx+Xw39ypJlzDe91/bDQRSh9RvVdr/ludZxjHKloYoe942fYNKP85QfNnOC0JezFRJSFds+smzHv4Be/g/5tzL24DgfGpr7rwniXYR7F+xoHPmh0oyGdS51jAhsh6KIA+kzft87nQM+zx6JXtILbuLM3NOilAIh2oG81nQrqhjaqqN3tM+J2vXPhBOPz9J9+24qxb+yBu4tm7MI2dFtwtoU+zBOwJ3DgecTv/DZiwFhHn+JZsm0JvG8wJg2LE8aaeRmdbVFPabNAat0fXkwQptSDLopIANTF9qDDmIHNDU54xsFM09Xg+XE78IyhDPyNuoIF/oCd1+YlYY0HO6oEZWLewm729vxXeaZi6qObkDgFNPuZwfX4pkD7VTxWjzC/vGmdtAncMDeiHTi6GcPoH5RjjyEVYf3GsNZdF4bttnjtQG2fow4DSKGEZ+DRv3zM9D/G07r/ep7pDzwDaKufXWQvBLpFWLXirN9X9jlBxGvta3Xm0L8xZ+PfOFpthmcLfZqvVudffcd1krc96JiyF9z0uxy2C+pi22N49+F7yC0tB/oLz0n9lcZzrN/wagu0Sk1jR3ugbNiv6hyk32QoD+MddVDnk6Dt43nDQ4AC4PD0VUc11dU9NcwxyehLFROhGt26AYjtEqwTJQwLTFqtroUxjR2E7VVPnagx0ePfbtersOKWX089AO2G22WgTBx4SekHjX2uLQDinMnTJ1dtJqIbO8CAdK5yoM2acwXl6geVMkOZ2BFRP5zUKLBXUHVlVo1Dt/pjkoUh45YbC3VAUlqd4N0Y4md2GW5edp0MHrQTbcFL0f5Y0LJwT/V609/rRiT64aYi4Pyt+00ZXmMI52MMqEGHe+BaMDEvuuWPw1bt8ErOjWtsMdyLIfrfOQ7Uu05z9zjHgLrq20nyw/JgCZo0HO1xq3snfe53DfrCGBkTE6vCJ5zX2iva9u80JF69OVX81XPwXGHc6QegnbjZq366gUgQwcD+GG1HNMcY1JQDqEfUuw3aQqVXu4N4rgSZh1vl59OFIJ1vW40RjEXM20joroe9kOGcR9FGjAf1ftZr9ENA53C3+cdZjyAfD37jO8jv1dNWRRO/nEfgZm+I1OoemD81PEjPw/V4JpzPiVc5KgiAK/jiWv1otedu9Kt+ANgLGTq28Xt9J7ZjC2A3UUQM2LaAJop3y4GGsYd533gPLi8q6YeZl5ARpJ/0HPX6a+canIt5DvOQHnauYK+y2tmESedSlOWW063d+gY9H+NJN1PQa9qZP4Pexz6vnTHcKlpAxWWcgzlBF1Pxc/XI8vJWsRel/eyJVrsCq02kG4OhnWrfYjMLLOL6zQmdMNRrbI89tWX0/m47o9rzCJ5ptcfV/tfFXbccoN3U03mtUwD0KlvTE7iFJ+o8hLra9qS2BdzBwC3aptu2OAXAVuXBBvSKxnHa1fYYxnsQYztI7j+393KQKBTdjdrvGXDLY+l8pnf+1g7jSRzEc8/JS8PO7fda0HnQ9h7UZ0Dbg2fQL+e67X3tvF7D0tsNpW5nfOF9iDGq3w32dwXaoePALWoPdce3ktu71J7PMU95zYV492Cc6fvWeX/9psA3SBjODO2w4bm9I0ABsHes+3YnXelDaA5WwG0xbvqcaYHnFCY9r49n9UQynljLq4dGOFu+FpMMrnUTnjCZGe+HYyVzbxUSjRfA+eet8haxIekkBZEN+SGwW+QTf/Vk80MIBh8Mbt1FzwnYFgDVvR31x8+VASY3lOMlmqG+hTsPS+neY8264xq88NBu4/2wLFChDJTlnHSVwdE/vVuO/3nD2wHnapJksG8VLuLVf2AIDzh4y9jeGmEPNPWggNcP6oK+R/t1xzh8GKkxhjbZ3luoC9pvxtDRotk1WT/mYayd83Nny9t+6nTP8YcXvfaXX7t0PHi9uO1xrOMQ15jVf3gTLu/u67yPW/uxUgpvT/0wtwV2lBVG+A/a7vwwd9ZNxxHuF6XBovfV/Cm4L4zwVt5v2u/gp8aZPe69fg+mttHhdp6TA9oe1BNPvUdNuFEbHnxOMaXVh6rfWA36e8wtTvFGr1UjLchYU4YoT+dxlNPwKGx4rXrNg+r5FESEQ3n6PrDbaLymCwXzR+eK6emzZWZmnbm/cx7VuRHzDcaPLbC7sdOFnCAsgrL3Og/9gTFqFjeWc4H5Lbqg/jpHeJWrz4Zz/sT5yi1I3ZWd1sl5rfM+zRQSywtquIfO4845RedQ40VVbXhlB7UFjMd6sWjGn3q9w+sKXqzgqYxQJt4NGBdhzGlB5lG3+cQ5jjEW0YdezyPKwDs5aI7EIPmqgvR3J+eoJxnexyrABp0/O7mfPt9qP7Z6BlrZompPYAxp9AR+Bk9aeBb7fay6jXW3d6rfOxzjAF5/4Kcf7OCHvo9S/NO6au402GR6f2eEiLNduhCE+QDX6HMLr2PbY7iT/g1yjfEuKjY27Wt1gJ8d6eI8182eRltgkzmjB4LUK+g5uC/GHcZQK/EM82uUY1jrq0Ii3kH4N54BpxOGW9uCvM9VFG71PKlzAr7rMPbaCT3WemkUl6bfgSgWRPzE9bg/5gAdU3j36zMY5L0BDvlDB6R4VyOiSJ0Q3JxRgo6Rds6z34f6TsHYx7PoF0XkZ0+g//zmIrQZ7NTG1DkBz9F571nXkzmhHV48N3wCFADDZzrQJdovX9sTKkildZVNzw0yydrl2tcHvbctHKjxZ/+s1YeXUwDEZhWdHp3U3e1e3fBHed1e32n77XsH7Tu3e4XFsZt2dFoHm327Y7+b+g7StTAadHMaGFz9yMPWDQ8j2iyHpaMcGD9+YS56P9tzEP0fRZhRN20Lem2n4z9o+a3O6+e9w6i/zoPwyoaXQZBQ+LDuO0jldNOP3Vw7SAy6qYvtgdLL8F83e6yb93k3DLq91h5H/Xofq03QL4ad3H+U7Jhhb0sYY1gZ9OMZ0Pp3c28to9NnqJNnYJDmwX6/D7v9ru92Huf1/SNAAbB/7HnniAmEKQBGXFUWTwJDQwCima6SQgTz87oYpIbZIl67icLt/EO6y6Of59cgtZ11CY+AegG2KyKHVwOWNMwENPwXH86t8lUNcxtZdxIgARIgARIggcEkQAFwMPuFteqSgIacwC29kTNhg2QyO02pMLq7WbHqsmq8nASGmoDmtYQHFMI1EIYxLM+T7rAG4a5d8VJ3sdTQG+6MNtTDuKvKYwxABNa8WRB0huUZ6KrhvLhrAhg7SD2AfF3t5Azs+sYsgARIgARIgARIgAREhAIgh8FIEoCBrYmC0UB88OsHGsK2kLMijATjIwmPjSIBHwK6wYfmp+xF7rVuOwV1RV4U1B3zQ6s8Q273woe75qJzy9PWbf14/XAR0M1pIIhDABwmT9jhIj1atUXaBPWgdtvlcbRay9aQAAmQAAmQAAkMGgEKgIPWI6xPKARUAHQrDEIgPAMpAIaCmoWsUQKaCB1J/IfBGw4CHj68p999tucOfWu0K9nsDgnoboTtJC/v8Fa8bEQIQACE9x9sEMxHPEiABEiABEiABEiglwQoAPaSNu/VMwLOxKbOGzNcq2ddwRuNMAE8Z8OUB2/Y6jvCQ2dkmsYxNTJd2bOGcMz0DDVvRAIkQAIkQAIk4CBAAZBDggRIgARIgARIgARIgARIgARIgARIgARIgARGmAAFwBHuXDaNBEiABEiABEiABEiABEiABEiABEiABEiABCgAcgyQAAmQAAmQAAmQAAmQAAmQAAmQAAmQAAmQwAgToAA4wp3LppEACZAACZAACZAACZAACZAACZAACZAACZAABUCOARIgARIgARIgARIgARIgARIgARIgARIgARIYYQIUAEe4c9k0EiABEiABEiABEiABEiABEiABEiABEiABEqAAyDFAAiRAAiRAAiRAAiRAAiRAAiRAAiRAAiRAAiNMgALgCHcum0YCJEACJEACJEACJEACJEACJEACJEACJEACFAA5BkiABEiABEiABEiABEiABEiABEiABEiABEhghAlQABzhzmXTSIAESIAESIAESIAESIAESIAESIAESIAESIACIMcACZAACZAACZAACZAACZAACZAACZAACZAACYwwAQqAI9y5bBoJkAAJkAAJkAAJkAAJkAAJkAAJkAAJkAAJUADkGCABEhhqApVKRWq1WrMN9Xpd8CcWi7VsF87Bgb/HxsbMv/VvPyBLS0uCP5OTk+aP27G4uChLTy/5FdX8/fTZ0zIzM+Nb78AF8kQSIAESIAESIAES6AMB2EhqZ6mtFdQ20+tgkwW1y3CPhYUFqVarMj09LePj466tLpfLUn2hGojI2Aljxi7DHx4kQAIkMCoEKACOSk+yHSSwRgnYAiCMRhiAhUJBksmkTE1NraKCc3BN+cGyLD6xaMRDiIVTZ07J7IWzxmj0MzgP/tEBOfCHB+XKj26UDR+63PX8+f3zUjhcWHF/26h1Viz9yW2SvHozBcA1Oo7ZbBIgARIgARIYFQJYBNUDts+Rzx2WJ/7qSclkMqvsHLWNcA0EOoiHOGCbTZ8zLTPnNRZHW9lmKCObzZrrcQ830Q7npNNpseum4iT+dpaP/5+fn5fZ2Vlfu3BU+o3tIAESGH0CFABHv4/ZQhIYaQIqAMKwg5gHAxDGHf7GKrB9qPiH3+E6iH34gxVj/IE3XyqVkomJiZbGHgTAfZ/ZL5t/dZOnAIjy8cc+isWiESgTiQ0yNXXmit/h3qivn+fiSHcmG0cCJEACJEACJDD0BGCHqbAHWwiiHP4fgprTOw8/Lz90XOZv3W/sONhgsIXUvoNtBNuslQiIMnAP2FitBECIiyuiRr73cvO+yc1JGT9lpecg7o3FZL+F4aHvMDaABEhgzRCgALhmupoNJYHRJABjDgYfDEX8jdVfGGpuAiCMvlwuZ86Jx9dLPH6JMSjx82LxbikWj5pVYzU0vYipADh35ZzMbZxzNQzt0BctB/eGCIgVaKwoOw+IgBQAR3OcslUkQAIkQAIksFYIqCdf5dmKlO4rGa8+CH9OARC2EhZgIdrBjoMIB48/HLDNcD7ExFYRFzg3qADo5I/rYPPh3rgXxEf7gD0J24wC4FoZuWwnCYw+AQqAo9/HbCEJjDSBUqlkwn1hKNohtm4CIAxQiG8qEGq4rxqg+B3+DaHOaQTaEIN4ALpBR50gAGZu2CEz565bZVDqqvdIdxgbRwIkQAIkQAIkMNIEYEfB5rG97bwEQHj/ZW/cbaIg1EZTOBD/8DN44bmFD+t5QQRAN+C4DjakCoBueZ0pAI70UGXjSGDNEaAAuOa6nA0mgdEiAK+//MG81F9+2TSsXH6wGQrsDAHGuTAk8XMYkvaKLoxUexXYa3MP3COIByAFwNEaZ2wNCZAACZAACZBAMALIxVwq3WdOrtdfESzWIsLBzQMQ+QGRVzlxeWJFVIUuzkKg02u9oiQoAAbrF55FAiRAAhQAOQZIgASGmgBWbRE+oocmeHbzADRhwo8tmBwvEAFVAFQjEwIgDlxLAXCohwUrTwIkQAIkQAIk0CcCdg5ALLDOzTXSpbgJgIjOWHp6SabOmFqRg1k3dsOCLWwy2GYUAPvUobwtCZDAyBCgADgyXcmGkMDaJODcBbiVAOjMywdjFD/Dn3z+gBQKR5rega1y8dEDcG2ONbaaBEiABEiABEjAn4C90y4WaVsJgHZpzoVZhBLr5mnJ5GbPXHz0APTvE55BAiRAAiBAAZDjgARIYKgJtCMA2g1VMRArzwhVgYEJw1NDhFslfKYAONRDhpUnARIgARIgARKIkEBQAdBZBV2UxfWwzfA3vP9gmyFPspdtRgEwws5k0SRAAiNFgALgSHUnG0MCa49AJwKghvxi51/kDMTqNAzLuas2ms05cFAAXHtjiS0mARIgARIgARLonkC7AqC9KIvN0rCLMH6GzT+QA9BvIw4KgN33GUsgARJYGwQoAK6NfmYrSWBkCbQrAMJIhGGKPDTw/kOo78zMjMTj8ebOv63EP4CkB+DIDic2jARIgARIgARIoEsC7QiA6vUH0S+fz5tFWewYfMkH1suF77vI2Gl+dhkFwC47jJeTAAmsGQIUANdMV7OhJDCaBNoRADWhNHLKwMDERiCJRMKsMOvhZ2TaAuDmX90kGz50ua9hqmUjgTVWtjM37DCehs57wQuxVe7B0exBtooESIAESIAESGCUCAQVANXzr3i0KPP75g2C2dnZthZlcQ0FwFEaPWwLCZBAlAQoAEZJl2WTAAlETiCoAKhhv9hNDp5/8PhDUmoV3IIIf9oYegBG3q28AQmQAAmQAAmQwJASaEcAxLmwzWCnJTcnZfbCWbNA2o5dRgFwSAcKq00CJNBzAhQAe46cNyQBEgiTQDsCIFaYc3tyJpcMjE2EmHgdQXMAJjYkfI1ULYsegGH2PMsiARIgARIgARIYRAJBBcBarWZSsiA6Ap5/qVSqpU0VdBMQRHi0OuzdhpFjELYk6gH70Hn45R8cRP6sEwmQAAl4EaAAyLFBAiQw1ATaEQAhwJVKJSP8tdpNDsYgfu91qAcgzkFZXgYpPAzt+1AAHOqhxsqTAAmQAAmQwMAR0DDadjzmtBFIhwI7CtEQELr0/5EaxS4PQh2iJ9R+siHg57phh/48qACI+2GHX5QBe8nL9kL9YJt5pUlRD0DkEUQ7vBZ4cT1sM/298TqkADhwY5oVIgESiI4ABcDo2LJkEiCBHhBwCoAa4ou/7dx+ahzaRqlb9WDwQqhzWwXW8wtHCpI/kG/ZOpQDo9Y2ouf3z0vpvpIkr9nEHIA9GBu87K9KIwAAIABJREFUBQmQAAmQAAkMOwGIWkf/9G7Z9du7V4hyEM90QzO0MXZyTOLr42ZjM9gg+vuX/unFFQje9lOnGxEM9hByIp/6xlPkmW8+azzw1HZBuUiVogf+HzYNyi4UCs164B64DjYTNvBQ0dApAOJaHLifLeKpAIi/Wx0QBmGbtRIAUTZYtTog/ME+VKERtiHqhvvj5/QAHPanhfUnARLwI0AB0I8Qf08CJDDQBLAqravfqGirlXD7vFaNCrKKHqQsZzl+q/RBdrob6M5g5UiABEiABEiABEIhAJsBnnEqUEHcUgEMghU81xYWFowoBxHv+J8/aIQsnI9QWkQ8YKMzZ6TC1NQZksvtNWIcBC8IfRDsILDhWvx//JJ4c1MO1APlaAQF7qkedPg3zk99bIukr9vebHc/bLMgdhkq2I5thnO5OVsow5mFkAAJDAgBCoAD0hGsBgmQAAmQAAmQAAmQAAmQAAlAyIOIB4EN/4ZQZwuA8LbD7yHawZsPQhUiIiDU4YBYB089iHwq3Dmpbv/NbXLh+y4yHny4FoIizkcZEL1wnXoSIqee/hvl4hocOB+eczjXL+8ee5UESIAESKD/BCgA9r8PWAMSIAESIAESIAESIAESIAESMATgQQdxDeG7933xmBHfnAIghDgIgXY+O4h3EAwhyKn4hw024B2HMuzceHoOhLtK5RmZmjrTiICZnRmT5kTz6eFvlAuhD4Lj7EWzxjsQZUJ8hJeiXTd2IQmQAAmQwOASoAA4uH3DmpEACZAACZAACZAACZAACaxRAiZ/8c6MyR/sFNlU1IP3HkS4Y1+6Tw7/yRETjpu6dqsR7RDaC+9BnAMBEOJdctOrG53BwxDnQBjUHIAQFiEEQlxEeG/2pl2Sv/2gERU1HBn/hkgJ8RB/cA0PEiABEiCBwSdAAXDw+4g1JAESIAESIAESIAESIAESWIME0tvTrgKgooCnH/7A8w+hu/D4g+iH3ID42eUf2SDY+GPxyUUp3l00m5NBsPPKbQcxEdfOzl5ocgVCSIR4iGuwGQi8ACFGomz1DIRgyIMESIAESGDwCVAAHPw+Yg1JgARIgARIgARIgARIgATWIAE/ARBCHP5AlIM4B488eO+pxyDEPBzwGMzdskeyN+42Yp7m8XMihWef/k53A05es8ls8qGbfuA+1W8/L7mb9xrPQIiKPEiABEiABAafAAXAwe8j1pAESIAESIAESIAESIAESGANEnATABHSC9HP3ngDAl8yuUnK5QeNUGfn+1NstoCH/H1eB/L9QfyDZx/+hlch7oV7QhzUsiEWQmh07qy7BruJTSYBEiCBoSBAAXAouomVJAESIAESIAESIAESIAESWGsE3ARA5OWbv3W/Ed8mJiYMEgiA2NkXm4bAw+/gHx2Q9f/tEhPOqwe89SD86W6/Xiwh+OnuwhD77PyDqA82AcERj6+XfP7gWusStpcESIAEhpYABcCh7TpWnARIgARIgARIgARIgARIYJQJuAmAKtAlNyclvS3d3CUYHnvw1IMHHzbwgDgIsQ9/w2sQm3ggxx+EQBUO3djhXM0hiHLsTT7wb/UexL/xex4kQAIkQALDQYAC4HD0E2tJAiRAAiRAAiRAAiRAAiSwxgi4CYAIvcXPC4cLJv8eNvTQ3XwRsqsbfUDwQ3guNgWB8Gd2Fc5kmgKeF0qUD2EPIcMQEO1NPlQcxLUQElE2DxIgARIggeEgQAFwOPqJtSQBEiABEiABEiABEiABElhjBCDsae49u+kQ6SDAGWHvlbpMvGnC5OezPfsg4JUfOi61F1+S2MknyewFFwXesAP31R2B7XyCEBFRLv722khkjXURm0sCJEACQ0OAAuDQdBUrSgIkQAIkQAIkQAIkQAIkQAIkQAIkQAIkQALtE6AA2D4zXkECJEACJEACJEACJEACJEACJEACJEACJEACQ0OAAuDQdBUrSgIkQAIkQAIkQAIkQAIkQAIkQAIkQAIkQALtE6AA2D4zXkECJEACJEACJEACJEACJEACJEACJEACJEACQ0OAAuDQdBUrSgIkEBaBuohJXh3Fgd32xqIomGWSAAmQAAmQAAmQwIgS+Gepy/+OwDT7D2Mir6NlNqKjhs0iARJolwAFwHaJ8XwSIIGBIeAl5EVgP4baZjeBkMJhqIhZGAmQAAmQAAmQQI8JDKtdBky0zXo8WHg7EiCBvhCgANgX7LwpCZBAEALO1eBBF/aCtKmdc2xjlCvY7ZDjuSRAAiRAAiRAAmEScBP31ppd5hQKaZuFOcJYFgmQQC8IUADsBWXegwRIwJPAWhf5uhkaKhDSAO2GIq8lARIgARIgARIAAafItxYFvm5HAm2zbgnyehIggSgJUACMki7LJgESaBKwhT4alNEODKfxWa3VZD6Xk0wmE+2NWToJkAAJkAAJkMDAE6DQ1/suojDYe+a8IwmQwGoCFAA5KkiABEInQLEvdKRdFVipVGQukZByuSyvi40xGXZXNHkxCZAACZAACQwPAVvs4wLs4PWbCoPMBT14fcMakcAoEqAAOIq9yjaRQA8J0LDsIewOb1Wr1aRcfkDi8V9ckeaaq9EdAuVlJEACJEACJDCABGiTDWCndFAl2GdM79IBOF5CAiTgS4ACoC8inkACJGATUO8+riKP5rig0Tma/cpWkQAJkAAJjB4BRlyMXp+6tYhegmujn9lKEugFAQqAvaDMe5DAEBOg4DfEnRdC1SkIhgCRRZAACZAACZBACARok4UAcQSKYATHCHQim0ACfSJAAbBP4HlbEhhUAho+Qg+/Qe2h/taLgmB/+fPuJEACJEACa4dA2DbZ1xYX5fHHHperNl29diCugZbSQ3ANdDKbSAIhEaAAGBJIFkMCw0qA+WKGtef6X28anP3vA9aABEiABEhgdAhEbZPde++X5M6Dt0v+yOHRgcaWrCLAxVoOChIgAS8CFAA5NkhgDRIIe0V5DSJkk10I0ODksCABEiABEiCB9gj00iarViqy9HffkJn3XtBeJXn2UBOAfcZdhoe6C1l5EgiNAAXA0FCyIBIYbALMGzPY/RNV7W7ff5ucdfZZ8o6pqahu4VouxcCe4ubNSIAESIAEhogAbbIh6qwRqyrtsxHrUDaHBNokQAGwTWA8nQSGiQANzM56q1arSr0uMj4ew5ppZ4WEclXd1GPMVMFZj8bv9Fh9TuOXc4kNkkhcKbPx2eVTUU5dqtWqVP62Iq/7wZi8ZXJC6rW6LP3tkkz81KSMj483y63VarL0N4vmvHdMTVr1qMvSUkXqtZpMTk2ZlWWvg8ZmKIOBhZAACZAACQwxAdpkYXQe7JeasWMatko/bbQw2tPfMmif9Zc/704C/SBAAbAf1HlPEoiQAA3MhrgFo9BNwIO4tyuzW06OnSSpdHqVcIXfJ+caybHzhTtdf+93favfq/jmVT97aCBZ92fnb5V05pMyPj5hiXJVOXzwDnny0celLi/L2NgPycz575HZiy+VWCwm9XpN9u3ZL9UXqvLYwqMy8abT5JRTx02bk6mU1L5TlczH03LKxGnywvNVOfvd75LTf/odkvrlq2XT1mtl85ZrmkY18gV97JqPysT4GyRfLDbFQdxjLnGFQCAsFO+UWOxV0bDV8KaxGeHDz6JJgARIgAQGigBtMmd3NGy0/HxekqnkKtuhXq9LLpuVF2svyfbMNtffzyUuM7ZHvnBohW2EOwW5HuWP/9BJMnftZgqIVvfQPhuoqYOVIYHICFAAjAwtCyaB3hFYWwZmXW7ff0i+/fy3XAW8arVihCkIYW4CHjzWivfcJWOv/QGJx9ere12zs/D76neqMv7D4zIWgwfgymPF9Yn1q4xHv9+b+sUTEhv/Mdf6GYGwUpX/VavJZ3M5KZfLUiiVZHIS3ndijN5sepsUi0dl+rx1MvGTp8niX/+1LD39dVkf/4DszO6Qv1uqyC/F4418L5ZnHlbLc/l5OXzgiIx9/3+UKzddZVbSM6mUYZlKJmXibafL/MF9MjaGttclszUt+QN5U87txaK8e3ra1KNSqUhidlbOm71IdmZ3tfQA9HoSaGz2bo7gnUiABEiABHpDYC3YZBDx3BZZgwhwyURCZs4/TxJXXOliZ9WlWDgq9e/9i8QvvtTTDkOMQyxmMts5rbTW19frxn6qPP2UJDbNtS0gNhZxayYyI+jCZ29GXbh3oX0WLk+WRgKDRIAC4CD1ButCAm0Q6GXS6DaqFcKpjdDSYqHgKfAlE3Oy4epr5JJLL3YRnupSq9WNSegm4IVQwS6LaF0/JOiOz84aoQ+GNIRMWwBceLgscx9KGPEynd1t2g9vvNSmrbL05BPm3MrffcN4891aKMjbJydfNY/HGkmgM9tvkJ+YmJAPb7yieW165zbJpjOytLQkxXLJGMWow1w8LtXai1KrviDX7bxBrtp0hTG4j99/l2y+4hrJ5vZK3EUIbRcSE1S3S4znkwAJkAAJDAqBtSD6gTXskr2/tUPu++IxKZQQFfBqdEKjLyCw/ZnUv/vdZlSCs49gszQWJ/sYvmvyq6BmjjosC4RGgLzs0uXF0FdbgPbDAxHHfP42FxGwYePBdhuVg/bZqPQk20ECDQIUADkSSGDICNTqdbFSvw1Z7RvGYSNEF6unsVXGFX6XmpuTxBzy1q13FfhggDU81EbvQNsO7L9VvvvtF+T4Xz4q1cpzKwTA8gP3S/rXrpWJiQkTktsQAOuSTl0r5eMPSfHeonz5gYfktj03S75YkLH/OCbyfQiHHm/mEkRo8e9kMjJx+tul9uL/ktjJPyLpbdfJgYO3y95dN8n8Hx8yOwTiPHgSIiz46N1FGT/ljcvegQ0RsXj4Din+eUkm3tzwTgzroLEZFkmWQwIkQAIkEBWBYV2IVS+9TkJwVeCLve71MvPec/sr4kXVsT7lNiNF3gi7aqUtahZkk1vlpFjMNYS5T1UO7ba0z0JDyYJIoG8EKAD2DT1vTALBCQyrkenWQhhH6WRKFpeWJPM/bzBC08oDm1uMrsAXrNcbG3zccfCQ3LLrxhUCIH4BERhGWLVWM95+C3/xiBQOF+TCiy6SK5MbJbE+IfWXajJ5xpRUn60YkXBqakp+OZVa3shDjJfl4uOPyNjrXy8zM+81YuwjCwtyVTwuW7ZfZ/IAIgwnk94mhT/7I/ncoUPyxXselmKpJLHxmCRm41KX/08KxXsiW+lmCEqw0cKzSIAESIAEekcA3n7/PMQrsfDuj8/MyO/n8/KOqalVNpifB1/vSA/nnRBJAfvKzYMQ7HO7b5LJ098iiSuuGs4GLsu+/2FM5HX99OIcWnqsOAn0lwAFwP7y591JoCWBYfX2Kxy6XRYfecx48U0t54yzGwqBryHyrcxRx+GwksDt+29bLQBap4Bz7ua9JjwXx46bb5GLzj9XEvG4ydGHMOGpd58tlb9/Tgr5vMTGx2X+s5+W2I/8JxO24tw5uFatmvBjeBfm8nlJp7bK0tJTUiwW5YmvPiJbr/6Y5D57m4z/+E9IYn1cEpcnJJ1Or8qjGEU/ctU5CqoskwRIgARIIAiBUVqIRSqR3O/eLKmPf0ym3zMTpPk8JyQCSPNy77H7TR7rdCazqlQskjfSvwTbWC2kanVVDO2zrvDxYhLoOQEKgD1HzhuSQGsCw2JkYrfchoC3OhQXxmXlmb+X6Z97d+jhoWtp/PgJgFhJRsj00uKTks3eKLGxE03Y79LXviG1f/6uLD7215Lecb1BVrzzDslc90mzcUj12Wck8+nsKsMfRufHk1fIXy18VT5bKMhvJJNyxvQ5ZpMP9Hd8dr3E45fI5OTpkk5tkdz8vMzGZ3saAkSvwLX0BLCtJEACJNBfAsPo7Yf0HX88v0/eeubPylWbrnYRmYylObKpVPo7YoLdXRfBnWcjzUvu0zdL4iOXDaWHIGy0mLX5XDAaPIsESKCXBCgA9pI270UCLQgMk7cfPM8Kf3KnXL3l4/L+97+P/RoRATcBEKvHS3/3DZn+L2dZm5zUJbcza3brxSYg8OCr/kNFfvkjCfmz8oIRao1H4MyMXP6RDbLpE9sbBtoqI60u6eQWs0PeXDJpvAYz2d1mkw+EJCPxda36bZNPECEueq+Imu9b7OsYfuLLiCeQAAmQAAm0R2B4FmJrrik4YCeUH/qyjL/hx13SrLTHgmf3lgCEwUplSWr/b83VOxMeglj8hR3W101UfLDQK7C344Z3I4F2CFAAbIcWzyWBkAkMtpGJzTpgZMDDb+UuafDwi/1oTCYmJl026QgZ0houzk0ALBaOmLx883+Ul+n3TC/3TV2ymawR7PDz0r33m/wyyO8Xj/+iOQceAR+MXyybNv2qbN2+xdNwhLgLT0EcEA5f3eSjLvv23iq7d91kRgPyCxaOFAZip2Uammv4IWHTSYAESCAkAsPi7Vf55pL80f7flf/zfT8qmV03htR6FjMMBO6990tyyw2fkmRqq8QTGwa+yozaGPguYgXXIAEKgGuw09nk/hMYbOFPTLhnNr1DKtXnJV84xDCRPg0ZNwFw6WsPS+IX/7tMT09LOps1Au3S4pKkkkkZi71e5v/wNkl9NGlWiBGiOzk1aYTcXPZGKZfuXxYOvXP+4LpE/GJZWvyqTE79zIpNPnSTEKxQb9t5vdkoZJBWoCkE9mmg8rYkQAIkMMQEBlX4a4SJmuW4FXTx83KpZOwA5PblsXYItM6h3Vi4x5gZxByCDA9eO+OULR1sAhQAB7t/WLsRIzDowp/iRohBuVSW6ZmZyHZ4HbGujaQ58MbL/vZNUry32MylCOPvwP5bZf+eW0wISGz8x6Sy9A3jrZf5nZtk5r3nSvmBhyTzG9eZRNITk2+VauU5Iwhu3LRZNm/d1FLQxTXp1LVSLNwpqa0pSW17dZMP5BtMzM6avIP5zxUGNnk4V5wjGY4slARIgARGhsAg22N4D+eyWalUnpVMdoeMj0+MDHc2JDoCsN3n4glj+yEf9CCKgCpnmxzi0aFgySRAAi0IUADk8CCBHhAYvPx+dbl9/yF5rlIxm0TgRcxj8Aggb98z3/hrOees81eE2sK4W/iLh+SJrzwhr7zysvzYqW+Q8997rky8GR8J6Mu6LC1V5JEHHzI7zZ1wwolyzs+fLVPvmg7U1wgvWvybr8nU1H8x+QRfPeqy8PCC1L5Tk5nZGRchUcPGB8cjgXkCB29cs0YkQAIk0C8CEP5gkw32UZdi8c8k9rrXm0W9qDztkRrk8cced90oZLD5sHZeBLDYu1Aue9hog8VtkKM2dJO9WCxmFtv1/2ET299MzvNswlgsNwvxK+zoweoD1mZtEqAAuDb7na3uEYHBE/4aDccqYal4TGTs+2R29hcDiUI9QsbbtEWgDq1v+dvATcT1+31bN/M9GSHLdx7+Y7nwwl9omWfQt6AITqAQGAFUFkkCJEACQ0KgIfzB/tGw2v5WHPVY/MqCjL9hvOnh3+saHb//Ljn4h5+T/JHDvb4179cHAhB8777jM/JT7zhnoHYYDlsIhChXLBalXD5uKE9NnSmJRGJ545QGeCywz++fl+rzz8vYiSdKYkNCZmYa6XHwu3Q6vfy9VJd4PG6+k/CzXC5n/l+PfD4vqVRKZmdnBf9WcRB1wHkQEAuFAr+z+jDeeUtvAhQAOTpIIAICgyH8wRural4+Y2PYyIMHCURLoLE7XX2gVzwpBEY7Blg6CZAACQwSAYh+NayUqdPfWFT+dO21Gpupzf9uTpIfT/UtnQZ2C176u29wp+D2um5oz4boXCoelfE3ntK3MdcKXhhCIIS3ZDIp5XJZJicnjei3sLBgvPAgxOH/IfDhnKWlJZmZOU8WF58030uZTMb8PHvTLom9/mSZm5sz50Lgw+8g6F3+kQ2y53f3NsXB7b+5TfZ9Zr/51lpcXGyKjI2yZ2TuyjnJ7soO7ZhhxUeTAAXA0exXtqpPBAZD+Gs0HrvFzuf2yLYbrpN1F1zaJyK8bT8IwBPvrLPPkndMTfXj9p733Lf3Zjnzne8MHIocZeUpBEZJl2WTAAmQQH8JrBL+UJ0+iH8QJCAOrD4ai2VcoO3vOOHdXyXQWMStLYtY/UsN1I0QCM8/iHipj22R1LVbTeMgzEHMm7tqo6Sv2268+LLZrPHYg0iHNqfT24wQiOvxc2ywA68+k/s6kZD5+XkjBOLcUqlknmn8DtfD6w//xjnqHYgy4DEI0VE9CznWSGBQCFAAHJSeYD2GmsAgCX8KsvVOYUONm5X3ITC34XLZ+NEPDZzwW37gfsn//q199XhwoqMQyMeJBEiABEaHgKvwt9y8XqY7Ri7d+U/vkeqL35Xc/j0DuyHD6PQ8W9ItAYSE77zuBkl+7NqBCBHuRAiE917u5r1Nrz8wwfdQZmdGFp9YNOIeBD1naC5EPYiE+D0OiHk4r/xg2Zyb2ZExoiF+rh6FEBYh+EEYxM8v+oULjXcg7gfPwLu/cNScC69DHiQwSAQoAA5Sb7AuQ0egv8JfY6OHYqEgqXSa+SWGbvREV2EIbZNveauMD2DiYawwN3Kk9G912Y08hcDoxiNLJgESIIGoCbQS/sy9e+z9BxGgXCrJ1PS0jI/DA3Cw3nlR9wfLHz4CGLMIecV4HaQdhNsRAr0EQBXk4OEH0W72olmZ3zff7CS0G15/GrIL4Q4CH8Q/eALib/Uu1FBh9SREuPH+P9gnj/7lY8Y7EBxxDUKQ7byAwzciWONRJUABcFR7lu2KlMAg7CIHd/O5xGUyM3M+BcBIe5uF94JArVqV37v5U/K+//aRvuamoRDYi97mPUiABEggHAL25h6eJUYo/sEWo8AXTl+ylMEloPkDp2fO7luIcBAhUD35TBhwKmUWnCHkwZsPbVAB0M7lB+p4jqemplbk+HP2BkRChPNCPMztyUlqa0oqz1SaYcMQBiEGqgCIOuBnPEhg0AhQABy0HmF9BpoADE0TWjsQtaxLHUveY2P0/huI/mAluiGAvCoLx78gYz/4n2Tmvef23VsihueqmwbxWhIgARIggcgIBBL+lu8eTehvXfbs2ivHjn1RLrv8l+SqTVdH1taoC351Z2S+9aJmPazlY4zM785K5flvSTZ3U19zV7YSAk0+v+1pKRwuGI8+CIDYkAM/x78hAMI7rxMBEGXoxiDI7QdPwvglcbPJB+6BclV0hPCHe6EOPEhg0AhQABy0HmF9BpJAv4S/Wq0qdx25R37yzRMDIYoMZOewUiQQEYEgq80R3ZrFkgAJkAAJuBBoR/jD5dGIf42KwSMIokIshoVYt40+Br8LTX601BZJprebnVJ5kIAXAYyVxjM1GEKxl42mG3UsPrkoYyeMGc++Bx8+bkJ0EZILoc4rBNjPa09DjCHwOTcSQbnI9zd+6riUj5dN/j/3DYA4xkigvwQoAPaXP+8+BAT6medv4eGyZD+VkbnUr8ns7C8OzEt3CLqNVRwxAv3cQRhGJjwCeZAACZAACfSPQLXeiMIIfIQQ+muiPrCT74gm8kf74jMzki8UBjJvcOC+5ol9JFCX8gMPyfiP/4RMTkJE7q29ZNtoCMFFyC+EPBUqIQjCW2/y9EnjrYdwYBzw0NNzNL+fCoReMBFijOsh9OHZsTf5gCiIvIA44vH1ks8f7GOf8NYk4E2AAiBHBwl4EOin8PdqlermBTOsK8scXL0mUJdqtTaSO45hY5Pi5z8v6cwnZXy8P14KCAqO9dau7fUA4v1IgARIYOAI+G7w4VHjrtdt6nVJpa6VauU5mS/kB2pjhPA6qS6PLCzKu6enei7chNcGltRPAvhO2benEQ6fL9zZNxsU5lkhnzd597ArLzzycEDU0x188TPdvANhvAjRhUAIwRBhvBAQW+3aq3kAkTMQoqK9yYeKg+CBe6BMHiQwiAQoAA5ir7BOfSXQ+w0+INpUjZs4hb6+dv3Q3xyGSXLuCimW7h9Jb9GGGN4/BU79TsaZH3DonxU2gARIYPAJdCr8oWXhvCrqUipyJ9/BHymsYb8JGM9c2GhmlbR/dlrV2MFzJjwf4h7qBWEvcXnCeP/hwDcXxDl4CiI8GP+P8yHaqXegF0+UhzyA8BhMp9MrNvlQcdDsAF4um12AeZDAIBKgADiIvcI69YVAv/L83b7/Nrnnrrskd2tOJt7Ml0VfOn9EbgrDJ5VMSt4KaxiRprVsRuWbS1L9VlWm3tVI+BzlodFnJu9TCOFlUdaVZZMACZDAMBJoN8/fqjZ2MDfDC4j5uoZxtLDOg06gXq8ZL7uGZ120NppIXaqVqtx77H55rlKR8ZNeb4RA7N5r24cQ/SDiPf23T8lJP3iy+T3+BDkgHEJUxPm2t6AKf7oLcNT2aJC68hwScCNAAZDjggREpJ/hvl9bXJQfn5ig4cmRGAKBtRkyXioWJYuEzL+Xk+n3BDPgOoXtTD8FA288anu208ryOhIgARIYMgJt5/lztq9N8Q/iRHbnTVJ7/luSy+eHjBarSwKDTwA2WiazQ67e/Ks93C0bHomNDUuYw3nwxwhr2FsCFAB7y5t3GzACvQz3bawu99c1fsDwszokEBKBRu5DHK1yt4RxMxMG7MxBPybCsOAw6LIMEiCBtUqgm3Bfm1m7TuDwBFooPyixHzlZZt57wVrFz3aTQGQE4BFXqSzJP9bq8u7p6cju06pgiIBcq+0Let50AAlQABzATmGVekOgd15/dbl9/yG5/74/k3z+kIzFYiE0sJE3EKLi527/jHznu69plrn+0lk5/Wfeabnar02vsBAgs4gRIKA7RoYZiuG1CSXDgkdgwLAJJEACPSXQdbjvCvUv+gDDnsLp4c3Mbsd1LFQjTJMHCYweAeOCQSFw9DqWLWqbAAXAtpHxgmEn0EuvP7CCUbUjvV3OmZ6W2fj6ljnKarWq1LEMbsKSV4t7sRO/Xz64cU4+O3+rLC1+1ZQ9c9H7ZfL0t5hr/vXl/y2HDtxuVrlM8tmx10q9/m9Sf7kuE284Rea9DGv0AAAgAElEQVR+LSnjbxznZiPDPohZ/8AE9u29WR47/pCksxmZnMQuh90fXgKgKXlMJMbdgruHzBJIgARGnkDX4b42IZ/QXyyawjaKmTxkPJwEyg/cL4U/Pizz+QOEQwI9I2B2zM1mJZ5IyOTkRA9yBDYWCRgW3LMu5o0GkAAFwAHsFFYpGgL92uQDrfHevbThyVe6825Z/PpTUnnmOam91AhlxMspcdUVK2BA4MOGIXNXXikzsxc23NmxmtWMeWl4+9VqdRPSUv/ev0js9T8kY6/7fvn7b1aMODg5MSHpbFYmJnqRjDeavmSpJBCUQK1albuO3iPvPONnZCqk0BPXMGBHhegNGLSHeB4JkMBaI4A5tGp2DQ2v5a1Cf5eWFiWVvFa2fTIl6y64NLybjlBJEACLn/+85OZvG6FWsSmDTgDfLKXiUVl88klJ77g+8o3cbB4MCx700cH6RUWAAmBUZFnuQBHoTbhvIw/Z+DhCfFdmmrA9+0r3NMS+hjD4b1JZekqm150v02e9WSZO/1mZGMcKWKOIsTFnuHA34bx1WVxYlEQ8Lpu2bJWtW7cY8ZDHaBDAGMN4CTPUdTTImCdtuSnhjfeWXoAKjt6AozOE2BISIIFQCITq9WfNta1mdyy04nCzz0Jp1EgUAvuyESLJgwR6TcDbUSLamtAbMFq+LH0wCVAAHMx+Ya1CItCrcF+IL5n09cabL184ZIQY/Mz8f26fLD3zbNOzb2ZZ7DNNfM0Py/Ty1vS9MLoy2z8phQO3y+3FYiiJeBuiEzwQw8hrGFKnr9FiknNXSuKXLmcS8zb6v+EtC9G+/ZCwQAKgyo5mFzrmpmqja3gqCZDAiBEIa5OPVVg4t47YSGFzSEAJNCKaYqHkTm9Nld6AHHVriQAFwLXU22usrb3x+mtAReLkcqks0zPTK0W/F6omR19i42WWZ58dstvbTql8c0nmPpCQYrnc9QsVZSU/erVMTLxZsrk9XZfXWxKjd7dU8mqJf/CDFADb6NpqpWI8YtdvuFy2bt/SVu6ZIGHAK6pCb8A2eoankgAJjBKBSLz+mgssaofVZfErCxL70fFGDmQeJEACQ01gcWFBstkbJX5pXBJXXBV5W+gNGDli3mBACFAAHJCOYDXCIWCSPI+NSb0PIQyVSkVy2RulsvQNk7tv6qx3NkS/FTn6wmlnp6VUqxWZiyckl8+bHICdeu7B8y8Rv0xmZs6XWvV5qVSelU0fu1pOf+s7JTaOMFR6BHbaR51e1wifwNUM3wnOsC7lBx6Sibe8VSYmlkPvg19swqXaPZgbsF1iPJ8ESGBYCUSR628FC8v7D2IBNhNIfjwl0++ZGVZkrDcJkMAyAdi1lcqS2RwxrBzOQeDSGzAIJZ4zzAQoAA5z77HuKwjgRfHx635FvvnsP8v8wX0RiVB1KRaOrtrNF+Jfcu4KWfdz58imT2wfYG+4uhy//17Zef1NZjMQCIGdhB7Dc2p2ZkZ+buYsed/sB0w/fKn0Bfm/lp6TifFxiY3/mFxw8Yfkne/8qeXwSopSfFxHj0AnAqChQG/A0RsMbBEJkMAKAlF6/ek8utKyYA47DkESIIFwCNAbMByOLGUwCVAAHMx+Ya06IICQXwhxhw8fkc1bt3QkbLW6LXKF7crslKefekoKRwoytpyTwhb/tnxqe0TCYwdAPC+py+37D8lNO66X3Py8TE1PtS3SIeS5VDwm//jSS3Lbvs9I6mNbZOHLD0nt5VfkjKkpOe20CSMI/tXCV+W82Ytkc2oLdx0OswtZVuQEguQH7FgAXK49vQEj70begARIoMcEIvf6a86fPW7Ymrid92Z2a6L5bOQQEejNWKU34BANCVY1MAEKgIFR8cRBJbByo48oV4DrsvS1r8j4j//npocfQmERUnvOz50twyH+NXoRYma5dExKpZIsLjzahUhXl4WHFyT/mXkZP+0n5ZTxH5Enn/gbyc3vM/dBPp6vf/0bcmjfrZL9vRzDcgb1IWK9VhEIkh+w7TyAbpzHRMaRJoB9QAIkQAJDTiBqrz8s9M7vvkESG69gnr8IxgoWvuKzF8h8/lBHaTEiqBKLJAFXAgj5T6VScsWVV8lVm66OlBK9ASPFy8L7QIACYB+g85bhEejlRh8ra12XpaWKzOdulvHxN0gqnQ7d4zA8St4lwdhTke6ew3cYg2/9hy+Wc849vy1PRpTTEBarEp+ZlV233CjrLnj/cj66uiTnNsvs7KzEExt60SzegwRCIBAsP2C3XoBaUXgDjlMFDKHfWAQJkECvCfTK62/xq4uSuz4tqd9Mc0Exgk6GLTeXuExyuVtkvIO8uBFUiUWSgCuB8PMD+nsU0huQg3FUCFAAHJWeXGPtWOn1F3bj3V8CELeQiLZWr8l8NicLCwsSTySGVvxzCpq1ak3K5QeNV2C99qKcMnGabP71TTL+xnY2C2nkGNx+3U7ZddOOpgi4LbVV3nb66XLVpiu4SUXYw1X8jZbQb8kCmwTCEgBNgfQG5MgiARIYMgK1ukhN6oL/enNgwyuulkTFGileGnzJOCrGLHfwCGATyeTGOZk/mF9Oi+ReR4qAg9d3rFH7BCgAts+MV/SZQFjinwp6aA5EvXxun9TrrwhWlSDuTc+skzH592ZrK89XpfZSTTD5N3f5nZgcOUNUvQLnf3+/VJ5+yngFQgzcntkRcHOT1SJgrVaXTPo6mZ19v0xNTTWEjvFxGpghPEuag7JYun/kxmIIeCIpQj1ezY7jYX/0coOQSPqMhZIACYRPIOqQX2eNqfuF34cskQRGj0Bd8N0RW87VHqR9S0tLct/dR2Xr9i2+3yYMCQ5ClOcMMgEKgIPcO6zbKgLthvyWikVZeOxxSe+4rhnSCuHvriP3yJ0Hbjdin4yNNUW9sdf+gCf1yam3NXOijI3FRr53GiIHQoQXZf4ze6Ree8WIdifETjaegWPfN9ZCyGuIgLuvv0kKpaLEYuMm72A6tVWWlp4y68pnTJ8j46eMS/WFaqO8HxijKNjBqEKuulTqWskX7qQA2AG/Ti7Zt/dmeez4Q5LOZmVicjISzxeGBHfSM7yGBEigFwSiDPlF2cjv9cSjD8rmrdtebU7D5OBBAiRAAi0JPLKwILdkMpKdn28rlyW+e9rxLqY3IAfisBKgADisPbfG6t2p158m8m9sQDFt8valk0mZOufdMn32WTI9MwP9zxxrQdTrdNiYTUPKD4jU/09j5989NzeLyv3BvEcunrpsS203ob+v1P9ZTv/pd8j0z59rREWEUqdTKSOe/NipbzBiLI6JydPl4ss+LOef/y72R+DOwsY3MFpGX5QOjCTiE7GIUC49KNMz5xnROnQvQK0/Q4Ij7kkWTwIk0C6BqL3+nnmuIluvvkI2Xv1rcsmllzWrR++/dnuK55PA2iSAMPZS8Zg8/8I/yOYtH4sUAr0BI8XLwiMiQAEwIrAsNjwCq8U/Z8zdq2vCmPQrlWpDTJpAiKmYl8Azz1Tk6aeXpFp5RuaSm2Vm9kKpfacq9X/DeRMrVnzwcV+t1sz17Ysq2BxkSeZzt4rUv9f0lmsvj1547KIpqbHzb+xHY5LLZE0exNl43PVW6vV3UiwmD5a/LLnf29sUC41ohavGxAhYEAUPHDgo+/fukenz1klu/7623PejaStLJQF/ApEJgMvPB3cJ9u8DnkECJBAtgYYt1nhfR3mY2INlTxy17ij+RUmcZZPAaBJo16OvUwoUATslx+v6RYACYL/I876rCGjuvXz+gMnFFzs5Jh/cOCfvmJps5mOAoHTXkTvl8UcfFam/LGetO18u3XBxM8Q0t/smWXrqazJ2wg/I2InIz/WPslB+zAh8mexuI/zFYmOy9LWvyNwHf8XUIV8syiTC+HDU65LNZqVYvFvyhSOv/ty1v1aKfeZyeY0RGZEjEOHE8JaDd9vYSTFJbk7K1PTUyIS5ImFufPZCmZ4+W970pjfLme86U2beCw+/lUE6+rFQLpWkWChI+rczruG+lW8uSfIjcyZUGEf292+RmfdewCeFBAaeQMTfw6b9DAke+GHACpLAyBKIMuTXFxpDf30RhX0CFtOxKBszuZp5kAAJBCHAkOAglHjOIBCgADgIvcA6GAK5XM6Ibwipm5o6QxYWn5R6rbYsBJ1rVoSzO2+SwoHbZXp62lyzuLho/o08D0t/syiFP7lDEh/5sGADi4UHj8ts/GKpLH1DIFaVyuVlY6Yut+8/JDdsu64hNN1ysySuuMr8G+JTcu4KqVW/LYVSqYUHWl327b1VDu67TWYvuVSmzjhj+SP9BBNW/GriWSSiRfjsX0ip+EWpLD1lwlzhEdf+DruDNlAanoBgfcqp48bDb2rqnWbjlPgvfXiVGAiDMjWXNB6S6Etn6HAqebWc+sMny6ZPbDdh2WMQErnsP2idzvq4EDD+MMtOMfv27JYzzzlPpqanQ89XRRGQw48ESKDXBEzIbwS7/BpPv1qttac/xb9ed7e5X/mB+6Xwx4dlPn+gL/fnTUkgGgJ1KRVL8q0Xvi0/+eYJqX7r/2l+/4V1P4qAYZFkOVESoAAYJV2WHZgAdjKNx+MmHDeby8lYLNbYNGLLVqm/9KLMFwpSWVqSuURCEnNzkkyljDZUvPMuyVyfkWz201L/3r9I/tbbjKcMPPAWvvyQzMxeZDadKOTzki8UzEc5xKdMaouUSseM4Xn2zDrZmd1lroM4lZidlcs/skG2fWqnhwDVEP++cPiQ5Obz8pbJYDsBN8Jca1Je+Av5xxf+0XgGjr/pNMnt32M8GIf1UA+/xa8sSPUfXjBej4cO3C6lcmlVCLVuLPLp6z8h33zu25L57d2i4dHJuSvlrHPOkQ9vvKyD0Othpcd6jwoB9QK8+6475eBtvy+F0kOhC4CNVQYRhgSPyqhhO0hgsAlEle8P4t+u9FZ5tvJNyc7nZTz2Q64guAbYn/EBAbD0+S9Idn5/fyrAu5JABATwDYJopN/JZuR1YzFJ/Y9PRhJpxJDgCDqPRYZKgAJgqDhZWKcE4Mk3MzMjU1NTMp/PN8MOYISkf+1ayX/+D6T4+T+XQiEvhWKpGZpbrVZkLp54NV/MSTGZPmdaTjjhRHlycVGyu3dJ5f+uyNyHEnLdzhvkqk1XmByB2AjEJO+X18jS4hNShLffeMzsXLv5imskm9sr8cQGl+asFP/eMTXVYZMbnoGle+6V0he/JBs/+iFZd8H7fbee7/BmPb1M+wSejvAGxLH+wxfLOeee3xT2IPjOLecNnHjb6Sbf39eXluRQLif1f3+NZG7c0RQGw6o8cjtC5HXL64jfNcJdYq6/z9+yRybe/tMy/fNndXR9WG1wllOrVo1nBsYy90eMinKwclUAxIft1xcX5O1T4XsA2jUZjxkfWR4kQAIkEDqBqEN+Uf4jX/6SvP2dPyux2A+5z2X0/gu9X4MXiM3FGqknoj/qJkoHTqa4n1vYMSJIatWajMXGXBfMu/199G3kHQaJAJw94FQyM4uNIKPZQI8i4CD1OOviJEABkGOi7wQghEEAhAcgBMCxk06W3N49RoyBq3YqmZQt26+Txx75iiw9+YR8tlCQxx97XL766CPyb/Kv8pflx2UsdpIUS8eMELi48JhpE3LTwZBYWlyUVColU1M/I5nMDZKcmzP3y9x0o8nTl0lvk9xnbzM71H76+l+XLxx9WIr3FmXizct5AZcJQSQ6fPAOeenF75qNL5p5A7siWJfyAw9J+jc+IZnMTpmNz46AkPNq2LPuGnxo362iQl8jPLqxcy1Et9SWrYYgREAcpXvukvlbb5PxWEzeNHm6bE5tWd7QxdsQ9RPwbt9/m9xz+A7P1b7M9k9K+fiXJfM/b3BdDVx4uCz5z8xL4pevcv293/X79t4sTz/xVUn+xkdl8h3vWTVi8AwgN2W7Ih68Js848z/L5i3XtH1tV8N2xC5ufHw08h11+sHTizyATuwMCR6xgcjmkMAAEDDiH3b76OdB8a+f9EO/99LXHpb53/lDeduZP+OyK2td8rfsk/wdR2TmnGnJ7Mmtuj+cATL/43qZWXe+ZHbdGPLvG3Z48fOfl0z2hqGOyAm941hg1wQYEtw1QhYQAQEKgBFAZZHtEcDmGAtP/LXUa98VeIbhgBA4PnGa8c7Dz2KnjEv9pZoRjRAmPDV9lpSK95jzFhYWzM+KyPG3LC6hDIgqmfT1UnnmORk78bVSqTwrxdJROXzgiBzcv08KpaK5V2J9QjZdc7VcvvHDkkzMmXtgY5BX8/iJqQNyA87MnC+pdLpjkcCdTN14Hu687gaTd7DhzTVKx6vejguPLEgq/ckVgh76KbVps2kwPP/GfqAhhC0s/IUUD39Bqs8+Y5ijr7089PwEuEcWFuQNPxqTiTdPuAplGprcEH/chcbGbmKo5erf+10PARHh0dMzZ8v4/8/e14A5UZ1t3+33KvGnbYSqUVqM9S9a0NCqLKgYUCHQChEVAtYloF0CKhtA2CwKm8WfDahsFhECKpulFQIqBtpCoC1EbCX+VKNSjVo1+haNtmq0KKO2fb/rOdkJ2d3sZpLMJJPsmeuy1c35ec59zsycuc/9PI+ObOh4UfxDQfgGjlunZyQIu1sNQVqn/bSpzMqVtGqKNRYijy1mCwThEAxnnQPtUX1YAiJnkyunk+H0OICZbGe/fyNAc4S8igpOAhZrpfB+OAKVj4BSLr+5IlcU4VmuRvHy3SLQM8EHkGcIJeTT9T+xm/1K8lCYRX/OOPlK/p4kABMHP4fZfHnG0DXueicSh77kBGFF3wOkRE1ApyORgrz7NE4CVvTCKcvBcQKwLKetMoxmxI+jFuHwMzCNGQvD2afDvXhJKgssjZJIOCpHiTrIVTb2+muMJKMNQjgUYtmCfd7VrMxhAjCJD7kE7N79HIYNG8SUey3NHngfeoid8kUjL7N26HLYbBDwXzidC1mMwakzZmJOfS1rk5RB0cjr8HofUIj8O2yrzVoNq/W6blyP85lz6Sf4GuZImumFJ+dLUMD27U9h2cL5aFi2uIPLc9IdeguL4ciIW7ebSfPpJRw/EIP1Zxb2d4/XC3O763A6ItkIuHzQK2adnglCAc1NLXj33bdgd8ztpDwV51jOeSrmyNXQlwCr2cKUx7ZfTkPin5/C42luVyK4c9oI9qQC3NC2Fnt374Hj9gYYzuioLi4YBR4XsGAIeQMcgd6OgBLkn/CNgMhfIuygSvJzj6v/VLcUaT8dPxBH+M9PZ0yakJ3gU92QcjAoeUj/2Zf/7Z4gbFyCayZNxEAjvdv5fiwHcFVTlIQCCx0OTJo8URGvGu4SrJqp5oYA4AQgXwYlQyAhJBD8w14Yz6e4askXJiWSePGFF5ibrf5HA9jf3Hctw6o2H9Z71yAS3odgmJR+SZUcbUrsU2ci/uEBBILbupzcMddQQcDbsTimWyywTpvOXD3HXHYpahc1MkWXq34Jgk9swdSZNVjTvIK5AxvPP5fFFownPoVw6CtYJ1sVUP51hJ5lXXtoHTw+Xw4Kw8MkH5F4Sl8dScJ8NjnJjdTSxcsYnmL8DXLRfXbfPlh/MRmaPkcyd1vT2FGwVk9hQ6I69bMXwnDeYHjbWnPAR2lElG+f1ngoGEKfo/+LocPHdhk7xQGM7H8ZhoFn8liAeU4HKSkpAzmLBarVskRA9lvn5hwcuicCkD6Ed/xmG049/UwYz803dmjPA+RxAfNcALwaR6AXI0A7B/L4FRN6yQkFeWh43W7YnU5UVVVlb5qTf9kxUqwEeWsIGbMy0yGla74TdUsWYMSoCYpZUJ4NJzPL+rxetn/v6sWjnLKsPPEqjdW0l87m5fO3aBSPtfngbHIr8p3BScDSzD3vtSsCnADkq6IkCCQ3nIcJKzo99Hl97bH1ki6S9DPJ7kN7Qsxdl36nbL6/DgQgJt8Qk0mQgtDZsLjDA1t0243H3oPLcy+87nuZiowpCtOSfNDGhpKEQHMktJqjEQgFsX3rLixrWMzKGS84D7r+ekVeBungk9rQYjLBvXJFO/HQkdCTRPDlw8lJXQHd8IvSSEEB8Vg8mcFUp0tmeHbUwzTyEkbyPR2O4KPYuzBWDWHu3LG3orBfZ2NzkQzQKyAajcFutbK/lXPWZKlwSy0Xp4QqViu0uhPg829WfJ1Ktau8ygm4yVaNj9nHTz/Eoq/BF/BndNfuaVzZ4gAWQ6/JScDyWnncWo5AKRFQOt5fPPEJG153WX47j527/pZmNeyPRLDS0wLdSSelYuwRIexuXAJH7WwWfiUZBiX3WMWlGVHxe+2OYKK/U6ghwtbtaeL71+JPDUgMQt8cLndD1n3d4XWunKHcJVg5bHnL0hDgBKA0nHgpGRHoTP5R09FohL0gR48Zg3pnHTRaLV6IRLDQboflKgvsdU7E/vYcrD+/HpOvm4QZ8+uZyH716jVY09LMTpZtN89KEWfr1qzHti1bEH0pAs33tAg+GYLLWY9g4Al2uhn4YzCV5EMkUCgrlNlsZid4weBv4XLeCn8gAINBGbXOYUgPM2uuOU7EPngHPt8D0GiO7Yq6kgRfvnOcgRjsTAoSuWmzTmTY+/zrGaknkred3YHJDCKELSYzmlbcnXIVFtWe9DslDEmP0Ziv6ZVRT4yNQxn0umYzI+y9LStgm1GTNZlKZeCR3yhog2i31SAR/4ipU/NJyJONAMzPstxr8biAuWPGa3AEehsCSpN/OePJ1X85Q5ZLhWTitUTGLLvMhTf8PEymi9M8bASYTSb4/H52MMuv/BGgQ+3oK91lnU1mQWYZkNu9m/LvidfMhEAg8BhCgd/C7fXkFNtZSTQ5CagkurztbAhwAjAbQvx3WREg1R8jADtlPSVyx924DP7WddAbzmSnxUTIkcunu6WZqcZo89K6ZhVz0xUz8EairzLVHr04vX4f+/vqllV4fON6eLw+PORdBe1RRzM594a29VhSt4Alk0hP8kEvZuvVkxCPvYu6xsWYNmMWXI5aaHUnKeD227PL7oH338J1E27Cll2PoO8J/WTFXunGPvnoY3z95TcZk5jQrAtCkr08fIKcdAcm117Pg95OgaGTLhXklhlMqQCT64ZiBVIyEZd7GScBJUwq3VuBzVsQ3LINXr+fKwR7wIxUEE9seAC/nHUbdHl88GRLBJKpa6rzcTyOfv20siYI4SSghJuDF+EI9FIElIj3VxCUnPwrCL5slWn/7HTMZkST17dWItGUTI5RdTGF6el6uJitT/67NARo33GrYzZ0uuPg8bbxfa002HIqJYY3yJxgJntTLJGgTic7Ec5JwOzY8xLKIMAJQGVw5a12QsDr9SJESTvwLfZLIv4BI9gslvEppQ2dTIaffxbhPz2Nb31zCKecdRbMo8Z2OK0kMiP8p2QZugzGgagyng/hPwILMk3JPkTyj9yE6xxzMPgng1jQYoqVRvFofqDXdwjUSy7AjltqUTPzJowdPYq5qVL8P3I7luc0Lkn6ZXTh7azoEwC7fQHMo4fAMvnqsllHRP5Nr57D7PX7V0GjzaBe7EYpSK6XB2IfsazP1fYZOMegh5AQ8HY8zhSgFPMxffNJL3K7bRLMY8e3xwhUoyxS2akTyfARo8d2SgrSXb9JlWCmTfzqluU4+8cD+Sa/PSFQoD0DON3/+ah/c1UB0qGIw0bq2H5we1tlDR/OSUBl70PeOkegHBGQm/yjV3skHEbAvw4Ol1uyu286dtz1V56VRAQfeUd0JToERPc/B/3pg7gbrzxQy9hKuhdHVxdr+u6h/Zs83yMymt2Lmgr4N7GEkxQaRu554CRgL1pIKhoqJwBVNBmVagptSKxWKyxTJkJz5DFJ4m7gyYi88CY8y1vgvveeTsH2KRq1mEirO3InvQy5EEfhsM9G1dCLYZ1anSJFiAB8N/ZWyu00M8YCIuEIIxrJzYFcIcxVJpYMxHT5qDynJQPpJ5GnctjqYBp9oSoJQCL6jj6yTxeCT0gcxMeffIh+fU9Mui5LHCvNczj8Z8Q/iCP+v58juH0nO6FmJHEiGbA3FAl3IgATmGevwV/CL3dwEc5zosqyGnOftlo7qCPzHQgR4N6Va2C/eUYnFWa+LZZvPeYGbLWxgwKP7yFYLNfkPJhcCUDqgOJkvfrCXzBs5BWSbx2phnESUCpSvBxHoPIRkJv8I8Rot2O3jsP4ib/AmAkTc3+GcfVfwQuPCKIGZz2eCe1hh9c6HXfZLRhUlTSwffvvsXbZXRg3eQqmz6hRiVW9ywy6v8J/Uk4Ny5OD9K71pIbRcgJQDbNQ4TbEye2XZV/q7EKQdC/wPdgKb9vqPF0MBObyu3XjZtidt8Js/nmHk8/o/qfgvmMViyNosY4XWcUeERfjz3l9PhilZK1LtZY/6ZdukFoJQJ/nIfgDv0Ht3FqMGTdS9lVLJGJwx070OeY4DL5wGIuXcujQJ6kYgOkd0st4396k+3B6nEDZjVJpg6IS1nT5cElrOtswkupAKtWVuSXlLMXkzNd1IlvfavtdjAU4aszPMX1Gdc745kMAKo4BJd/RaHL/MFfcMN4BR4AjUCwElCD/RAIQ3wjAEfk9Y7j6T44VIGD79qfQ9ztHoOoSyrYs9RRWjr55G8oiICD2VgyJfyRy/CZR1ireurwIcBJQXjx5az0jwAlAvkIUQyBTso/OnbHMt+bRGVSAmcwS4F+/IeUWTB/qLudipv6717MilRm4c83QH3bBdftirPR68bkgYFgWUo8lm7DaMGTEcMysndXDRqqbeH4F7rvUSgBGnn+FQWsceAYF8lNs3bCG09yFDycU6eovnSlOoLKG9a7WRTJM0+cYOBsbJLoblz9GPRGi2UanSgKw3WieITjb7PHfOQKVhwBL9kEPpgxhOEo+Wq7+kzwF5BXR5GqE/tQfYmbtXMn1eMHKRUBUfibXRE/fK5WLQcavxTJ1m+YkYO9ap6UcLScAS4l+BfcthfxLDl/A0tsa8N0TTsz68lq3Zi22bRts22wAACAASURBVNwAt9cLg0HPlH8fxv8JR92CHoPmii69Gu334Jhby+IBZrtE0jAQDHZqu5t4fjLyYUQAnnL2WZg5Y2LmWHrZjM/3d0FAZP+b+OD9f2DMqJHqOUBu/2hJEoEdgc6ULTjf4fN6GbdRLPZMNBKFwWjsNSrAdCSSLumCZJcqOQlAcg3WHnO0rMlBOAnI73SOQO9BQHWZftOh5+RfTguRheu4zwP7PEevD9eRE3CVXFgQsGfvdkT+8iYmT5uaMQlfJQ+/O/LPPnUmDGefBafLpejwKXY9EfM6vU421S0nARWdMt54OwKcAORLQXYEpJN/ya6JxLGaLXA463t0041GI+wjnB62blcj/hZ9ESt9lPnX2OMY/OvXwTk7eVpqtlwFj5fcjXtm7KgvUgEGQqF2AlAe914pYJPS7v5778cXwldYtXZ50bIBx2MUq7EGV11pQu28Wcqr/KSAIZbplgRMZhJeungZLho+CNfPmAfNMZr2TZCMrGwutvaiskSOxd6MQn+GXjJBVm7wOOw1CAV3wfsrn6SPrnwyAXeHicM+jf0kd3IQTgKW2yrk9nIEckdAbvJP+EZA5Jm9ePG5FzFzTl3uBnWqobQjQcEGlqgB2hNTooFMiTzogCnb/lVusymUzp4/PsdVh3IDK2t7ory3q6cM7dN0OvkIKlnNVqAxMV6f8fwLFc+oHHsrCvt1NkycNl32+Iw8OYgCi4M3mUKAE4B8MciKQK7kX7LzZCxA160L0gi3zGZR8gO7rbpLso+eBkF1zKbh0PQ5GrPnzs36kCa3RyIk/w0BjwWDoI/l1FUkTomSbcyfXY//CF/D61tZHCUgeQgJB6HR/I+6yD8JJCCRwk67g7mD08vfsXABdCf/AIaBZ/aqjY+sN7OExshd3mGz48IRI/OKlyehi5IXocMASgpEmRWlZgaWSwVICkCPywmXZ63sEZ04CVjypcUN4AgohoDc5B8ZSs8jt3MerL+YjKqL802Q1j5krv7rMvdqTeSxZ9cWtD38KHybNiq2XnnDyiBA5K39xvmYNHkiJ3CVgZh9d/xbELoNQ1VIt5wELAQ9XrcnBDgByNeHbAjkR/4lu2cqQIsVXV1uD5snkn8m00g4nE7Jp6AiSUHqv6qqIdDpe8qOJqC5qQVta1ajqqoKXt+9xSHfMswCkYCzauZi6vSpsiXdoDa3BZ7EOMulRVMWyrbAqKEe3IFp80wF9u3djcbFy4jNZGSg0WjE93QnYbJ1EgKb/LDVOqCXUa4v6/jKsLFC4uWVw3Dp+WGzViMWfQPLfb6sMUTZMpUx1hapbvINrp8NX04CZkOI/84RKD8ElCD/Uq/fb4TCQxJw8q+bRZU8DNf0OVJViTxofx57MyZJAV9+d0ulW8wTiJT7DHMSsNxnUJ32cwJQnfNSdlYVQv51JQA1CPi3oso0hH1Ik/ImsL4Vod1PwmL7RZdMv1LAWnpbHfb8eR96Jg+TGYUf37geKx+6H8f3PRr9Tz6tdLHwBAE32GbjyvGjYZl8tZRhZi3TOK+JlZlxy7T2mBVZq6izAItn3jUmYNLYJPFHV+S5CPyPbMC5g8/H5tZ1zH2c3GeC4VCeWadLDwe5HPgeWg9nw2LJJHgprKY52NC2HiMvHw5df72qbc2Gj0guJ12vssuA5SQAs9lW6O+cBCwUQV6fI6AeBJQi/+QcYW93/aX3CYsbxtwy+cURKBUCAnqbe3CpkC60X04CFoogr98ZAU4A8jVRMAKFkn+MshEEzLNX4+JR1yDxj7+jpdkDg/5HINUf2yRpjuwx02+2QcSZG7AJU2fMxJz62k4f8WwEWN2yIUX+GQcOkvKdn63bgn6nmHxVVaNg0J8Ml3sRqkwXFdSeiDOjLyphB94jCXgYKlGhRv8fi8Vht1rhe9wP/WmkBM1O5hQMuswN3GSbiNPP+mmGdSxzRwU2R8q5wOYtCGzYDI/P16s+dpQmAA/E4+jXT1u4Eqd9jjkJWOBi59U5AipAoBzIP3rllt9bV77J3R+J4E6nEzr9AHi8a+VrmLfEEcgRAdG7QavtB7enicWd5JdcCMhPrnISUK654e0QApwA5OugIATkIP9EAyjDmWu+k5GBpLS51+tlcRU+/fx9DL5wZIHBXNvjDN6+uJObcZL8W3PfKjz66Dam/FMD+UeYkLvulInT8cU/PsT9bQ/CeP4gSXNF9XZteQoW6+Ulc1+WZKgchSSSgGJXYsIZ+u9AiDI8l9+G5+lwGD/S68ok6QapMYsftFyOpVVIG0oTgGJyEJdnNWhTKMfFSUA5UORtcARKg4Cc5B+1FQmH8eK+J2VJ9pGOiEyPq9KALEOvpLgibKtMVWW5/5ABAt6EihAgJWrk+WdRdfGFZesVQ3HbPY1uOBqcqrmnKDuw1WLBuMlTssadz2U5cBIwF7R42Z4Q4AQgXx95IyAn+Zc04rDrJv2XRqPN27ZMFTvGGdRAQ/1BUCX5R6xJSx6kpBg3cOgF52HGvFll7XYpefJTJCBbNVmqJV1vHDPmIJH4FK5GF4xVVZK74gXlQ4A+hOiep8zelXbJmQk447OsPRi/030fdNq+ssHHSUDZoOQNcQSKhoCc5B8Z/c57MUwbZ0Ht4oW4asJE2cbR28k/2YDkDXEEioAAKQSlhj0pgjnddhEIPIaA/1fw+tpk/24sZFxKJQfhJGAhs8LrighwApCvhbwQkJ/8y8uMnCr5VjTDv2ETy+RJH7qffP4xfvVgmyTlHxFrRx/Zp2iKOnL/NZss8D32YG6KRLVn8s1pxnIo3ENykEytEAm4ZdNm7HpiC+y3zoXp8uESyMMc7OFFsyJQ55iDl8L7mNJ3oNGYtXy5FVBaBahUchBOApbbSuP29mYE5Cb/CEtq89VIGOcYq7IeqUnGvhe5/pI3i/9hH5xud68KfSF5LfCCZYEAZX/etOE3cC6qg/40g2ptTob3icJgqLx9ZHegcxJQtcuxbAzjBGDZTJV6DJWT/CMiRquVFli/UATuWPBL/PAH58A2ezJ8KzYisD2AoT+twvjJP89KslHyjNco+YLvAeVJQEFAZP+bsFx+LTyr78qcAIRluP238rYUCnox6+dIAorZocMvRrCqTVp212IOp9L7ok0buUnQtFViMHSlCUAl1wcnAZVEl7fNEZAHASXIP3ks69pK71H/CfCv38AAsEycoCpFUiFzS+9rd+MS2GtnV+T7uhBsKrUuzfnu3U9hwMnHV+QhbbnPGycBy30GS2s/JwBLi3/Z9S4n+UcJPhwz7HDe7kTVJSYFsUi6fdosVoy5kpReSKn+DAPPkOQmSwrA+5euRd2iWxQl3Q68/RYWL1yKA/EPYZ9RjQuGGNH/R6d1wIZsmT+7HroTvodFy+6QZL+C4Kqr6TxIQJu1GjbbdJgtFnWNhVtT1giUMwFIwHMSsKyXHze+whEoJ/Kv9yX+aN+IyKefLPlqJjKIEun5/H7o9ZUXtqPkAHMDegkC9D0qFBjT/jBUnATsJctGgWFyAlABUCu1STnJP8KouWkpvvrqEBxOp0IkVnITRrH+6NqxazeWLl7GMgp7Vt6VVfXXeR5ZchIld7KCAIe9Acf10+KWuhr0/W6/jCHthMRB7Nn7LIZUnddtmUpdg5LHJTEuIMWFNFeZYDQa4fJ4oNdTUpBscQQlW8EL5okAxQf0LnXDVuso24+NUhCAq5uXYvDQS1lcSzlWMScB81zAvBpHQEEE5CT/KJTAxx8n0F+nXEKsSlT/0X4wEY9Dq9MptH9VcAHl1XQykV45J4vIa9i8UkYEyIMmEU9Ax/fMOa0QCg/gvtMNzxqvbHtbTgLmNAW8cDsCnADkS0ESAnKTf9QpbaAYQSf77rAj8Zf6Em6Pj5fs81jV8TzeZa3wb3kCW7a1ou8J/STNCy/UAwKS1IACgoEgIpEIAn4/HvL7Ve3qsLplOUZcdgEMAy+p6KmnzWVg8xY2Rmv1lLIkZUtBAAYDm+B2NaF1WwCnDpBHpcFJwIq+1fjgygwBOcm/hCDA5ZjJEPB4WxVBQvbtnSJW5tYo7V0d9pmIRl+D3++HjivicgOQly57BGJvReGY5YDlZ6Nhmz2nqONJho4hFZ1yhxZKDYieHR63G336HIU59XWydUPEYuJAHDabTbY2eUOVjQAnACt7fmUZnRLknyyGZWyEVHrtzI8cEhjlDO3QMrn1jht1NW6tuwWWq65m5GSxE48UaajF7UYCCUgvTvv1NkZI+x71K+yOnv/wSRVnt1rh8flkOznM35pi1CxvN6pSEICKBO/n7sDFWOy8D45AVgTkJP+os7hC2cRTA6nYxB9JNZzx/HPbXfnKaLOZdZXxAhwBaQgQEReLx4qcfEPAujXr8dEH78PpckkzVGWl5Be/CGhuasFR3/o/uMoUE5VNUa8whxOAvWKaCxtkvBRfsnmZXJ7kHw2V1H/eVWtSWX8DTzwO75r1qJ1bizHjRuaFBq/UjkBWEjCpArTbbDCZTKp1BSZVXPhPz/b6jMXyb56UuVPK5rEpcfhcCSgRKF6MI6AAAnKTf2QiezV+I0BzhDIEViWq/xSYWt4kR4AjIBEB2gfbrTa4PR6uvG3HjGLcW81mFp/TYDDIEv5F4nTwYmWMACcAy3jyimE6uYiIOpz8+0tmRTONGqtg9rAik3+CgMATv4N5zOiCk4JQ4o+rx94ASooy86YZaLhrDj75/AscOphA/5P7k79y/tDzmocR6IEIpE0FJYk5xXA2ngnvQyAYKEv3gt4w3b4VzQjtfhK3ulyqdtdmy63wh6eqplTPMrbziyPAESgmAkqQf4rbXwHqP9qTrfa0YI6zTsG9q+IzwTvgCBQVgUQiji2btmHCpHGK7KNZPHa2FeH7EUKBYplbzRb4g0H2nOIxAYu63Mu2M04Alu3UKW+4POQfEPBvgtfTzFwX6XRC/qvI5F97/MKbbLNxzRRrQQo9Iv+um3ATRlx2Kb7+5hNcW10N4/mD5IeIt5hEII2QoVWTvJL/vz8SwQ/0ejhmtMdEWrNatkxdHH75EKDNX6h9o0PJLtR8qUUFSK5+Wm3fgrfLFK9Vx/fcal5y3LYKQ0Au8o+Fckl8Ap22b1EQKvdzS3rP2KwTocG34fX7oNFoi4Kb+juhLKYJRYgd9Y+dWygFASKkfF4fK1qubrpSxilnGbqn6AMl17iGTLxgrYamzzHwtrWymPq0RSMSkF8cgZ4Q4AQgXx8ZEZCL/KPG6cGW+DgO/WnFIf8odh5dSifSiDz/Co7vezT6/+i03FeRICCy/03cfOMtuOKy0ai7KxlEV9Esw7lbWdk1OigCk+iL65WTgGqf+vKID6gGApDIP7tlLJxujyzZgTkJqPZ7g9tXKQjISf5FwmG4nQ54A9uVJwErQP1Ha6hcwk0Uc73TOvL51sHjXVvMbnlfZYeAANr/yJ/kseyAkGQwCWV83tXwBfw5kYD0jGpw1ifj/zV7Un1xElAS7L26ECcAe/X0Zx68nOSf0vBqQKcmh5XgoqLONqsGtpoJSnefc/tETr733vvw3PkAyzxLD2938yJYJl+dc1u8gkwIZHANJtLaNskK+0w7zBaLTB3xZpRGQG0fbGogAGl579iymUE/ZgIpWgq/OAlYOIa8BY5ANgRi9ACRIYwANWG3jsP4ib+Q7RnQk+1cfJJtZsv39z27tmDrliAnAMt3CrnlKkSA9q7hP+1F1cXDcyZN161Zi/eir3YgAMXPYq4EVOFkq8QkTgCqZCLUYkY5kX+0M2YZf9u/aIlcmzLuOkSjMdTWL8Cc2umqCRFBtrW1bsXOJ7axqbbXXg/9GWcmFYQ8zp86ln8nItC/fh0iTz8Dl6cl5xey3ANSG7El9/jkam91y3K89OIr8HiaodGW3mVLDQQgYauEXpKTgHKtWt4OR6ArAnHi/mR6gIjJPnBE0j1MyavcyD/COPJcGPozDDzOn4SFEY/H2X5Iq4L3qwRzeRGVIRB+KoQXX3gBk6dOkaR0IxdXd+MyOOpmSyqvsuEWxZzuCEBOAhYF/rLthBOAZTt18hvOYsTItOGU37rOLXYk/+jXeCwOi9kK+9zZ8K9bj0Dw1wUn6JBlHIIAu30xQsFd8P/2VzCcfio0mmNVQ07KMsZKaSSNBKxz1OPD2Dvw+v0lJwApGLnH5YLb6y25LWqealJuBrdtgeHMc5i7a6mvsnmc5gkUzwycJ3C8GkegBwTkJP+KCnTZuf4KOPye53H+irpWeGe9EoHYW1HYb6iByTRSUnzA0B92wf/QOhZDnrsTZ14yPRGAnATslbeZpEFzAlASTJVdiD6aG+9owNRb5hR8AkpEha/FA2eTS8GgyV3JPwo20XLfKjz66DacZTgTV44fDctVV5eEZCM35MULl+I/wrfZwmHS7nAY026YymL98ZdYGdxPAvDJ5x9jevUczJhlw4hRY0uacYxe8F8JBzGzdlZJ7SiDmVNI75bfyCudACRUOAmY39rgtTgCmRAoW/KP3kxKywsVWDKUsIASfHBFmwLg8iY5AhkQyMWjhb4pDyYSGGg0ciwzIiCguakFX311qEdClWcG5sunMwKcAORrgqn+bFYrzjpvMObU1+ZNMBCRaLdamfLG4XQqRHRlIP8AeJe1IvbOu7h0zHC0LG/Bhs3rFE8C0nnp+NZugfY7/4fgzmdwUr/jcN6gwUCfL+Bt+RUOCgls2/V40W3iy7sABARgx67dqJ+9EMt9PgwroaKMNkzJj6sy/MIqYArKvaqaCcAD8Tj69dNCc0Tha4qTgOW+Urn9akBAtqQf3wgohrtvZ8zKkQBUw7xzGzgCHAGOQGcEmPtzvQu2Wgf0en1GgOi722o2w+f3Q9dNGbEiJwH5GktHgBOAfD0gLgigwL4td6+ALxAo6CQ0Go1ArzcoS/514kEovt6MyVMxb1E9nM6lcNROLYn677bZ8/Hw2kdhMBiwZdcjjOwj4mbPrqdx7sBT0P/k0zh/U2b3G82fzWKD1caTgZTZ1HUwl+bR43bDdJkJVZeYijYUNROAweBjCAZ+B5dnNeQIFK3XFk4kFm1ieEccAZUhIBf5Rwe6LsdMnHWWATPn1BVvlCp3/81FdVQ80HhPHAGOgIiAkEhAgMBj/bUDIu5bKfM2hSLKpFImAtBiNsMfCEjy4OMkIL/fRAQ4AdjL14KY9MNVvxAn6r6PmbVzVYpIu/KvE/lH/xl5/hU4b56PoRddymyvW3RL8WL/CQKaWzbgpX178dabUfzrC8DVNB8XDDHiqGO1XPGn0tUk1Sxy5/7Z2On43fZ16Hfyj9urcaJDKn5qKUcnqYHNW+BZ3gKffxMj6YtxqZkAFIkCp/s+6LR9C4aDJwUpGELeQC9FQC7yj+2HXo7As9jFYmYVza1V5eTf/kgE97pcGDJiuIr3uOW0+AVQMhCtVqfQYX85YcFtlQuBYCDADmr9QRKi6ORqtqzbIRIwFovCYMjsAp0rAUhgcBKwrJeEbMZzAlA2KMuvIZH8EyXEtlk1sFZPV+lAOrn+CrQBSeA///0C1024iSnt6ANUVN4VZRDtcQeb7ljBuqPN9h+ffhy/evA38LX64G5eBMvkq4tiCu9EGQTc9R4cdex/UTvvcOw9WolcyqkM3sq2KiC6/znoT7+gaB8taiYACWu5swNzElDZFcxbLw8EiByhS6fTsb0J7bFof9A5/q9YTtAczlhO9yTV+SKRQD+dLuegD2LGXzlc+6WirXbX30Q8juibURgvqCras18qduVYjtanxWRiqqTuXBPLcVzc5tIiwOKl/2kvqi4ezu9TiVNBMUytZgv8waAkBaDYrE7tD22J4+fF8keAE4D5Y1fWNZMZfxMsc+4TW7dg68bNKj51SSP/BAGR/W/Cc+cDLLEGbahpE63TnwLfr1fCOHBQ0bgZ0b2XFkL0tRhampbgB3o9/h6LQ3vs/4PrniWcACzruwS4wVqTTCgjErmpLMGHP9jKfIjcfAURUDsBqMTQOQmoBKq8TTkRIELOvdQNZ52zi0qOgs4Hg0FEXoqw36yTrDCmBaCn9z79HtwZxFFH98Gkayejqj0+LP1Wf1sdXvzLS8xcu93O1MYWiwUulws2my01jEgkwv5OJKE3EEy54dMrxuWoQTTyBnykhEkjB+XEQLa2VK7+k22cvKEUAiw0inUiPN4V0OkyxybjcHEEckdAQDAQxPsffoTpM2pyr97LatC3r8Nmg04/AG7PipxIU5IxyBH6pZdBXlHD5QRgRU2ntMEkyb+khN98qQmjx4zBzFtmQH9aLm5xAla3rMLZPx4I0+WjpHWcV6mO5B9l+m2+Zy07IaeLPja1uhOLTv51HkrjvCa0PtyGH/bXYt7t89HnmOMwYtSwnB7IecHDKymKwI5tu/HYBj8e8KW9XAVSThVPBZh0tdEomFVbUQhV37iSsaF6IwFIE86Tgqh+2fdaA+l+9/l8cDgciEajHRRMoVAoRdIR+Seq94jIIwKP/tsxxwH/Rn9KbcHIRLeb1SNikNr2eDxM9Ud/o/82m82sH2pfvPx+f6qvwFNhGM4wMEVuUl01BLoTT4JvazBnBWCxJ5YLSYqNuDr644nJ1DEPlWQFhWqxWavhmDe3qLGayxXDdWvWYu/uPfCuWQ2NNndRAicBy3Xm5bGbE4Dy4Fg2rYjkHxlML3D71Gk4z2jMOftvwL8JHk8zvD5vt7EJ0kGhU3W3qxHWX0zOgTBMi/sHAUT+PfroNtxadwtr2te2FYLwGdz33llU5V+XyW5XJdp/cQucDbccTkDS7qZMJ/yq38WXzQourqGkkDWbLPD67kOV6aLDnReRBLTbpmHcxCkYO/aK4g6+l/QWj8XgdDhgn+eQfdNZbgQgvR8+puzAebgedl4unATsJTdQGQ3TWe9E5MUI8x6g/U9nApCUfHTgQkQevbeJxHO5GhAM7gQp9mgfQ2SeqOajNpbe04SNj2xibYrtEvFHv1FZr9fLyEaqS7+LcflI/cfK479YUH87pkytYQRg9OUIbOPMqK1fgMkz5va4dWD7ucQnssTwzGsaVab+I4x3bN2CaTNm8cPXvCaUV+IIlBaBTMQyEYMNzsY8hCqlHYtSvYf+sAuv/XU/a/7D2HtwNXvy7orHA8wburKvyAnAsp/C3AZAGX/FizZLdqsVJrMZDqczpw0TZWuKJxJZ4n8kN9gedwtisbcQj73H3Iy7C2baeSQaJFiUKnL5vf/e+zGg/6m48aaJ6Hdyf6xpJwNXPnR/yck/d6OXKQKsk61wNNhTOFJ24injbsCGbQ/zZCC5LVP1lBYAh70OxmFDYKue0JHILQIJmEjE4bQ74HK7odNzVxtlFkbS7STx+SewVk+RNb5juRGA77wXw7RxZri9Phirqgo7t9AAei4PUmbJ8lbzQoBINyL4iNij/U86AUgfnuTqSwQdEXPiRQo+UgASAehp8SC4I8j+XSTyqA2TycRUgEQgUlmn08n6IZUf/UOEIpGC1C71QXunKqMRl5rH4JnQPmhP1DK1H107tmxG/awaiKrA7gZKOznKDulb3QJv28a88Ci0kppub5o/q9kM6/RqWCZO4Ir5QieX1+cIqAQBurdXN7fgq68OwelyqcSq0pkRjUZgt9mZC69xsLEgApBGwUnA0s1lKXvmBGAp0S9y32LSD+qWJf6wjMOIi4aidlFjTuSfNLOTLsJtq9fCfNUEJD79J7THfR/OhsUS+4oj2k78vR59A1dcNhp1d83Bl59/gV892MaUgCUl/9pVf0RMHoi9B/fKe2AceAb5JB+GRwAab2vCeYMGw2IzS4ONl1IdApQJmBLNBEOPdc0urTgJKIBIpM7B41UHUtkbJHc6jCQg5UYAMlLhT7uA//lu4QRge4gGHU+aXfZ3R6UMgPY9dJErrtVq7aIAJIUgJfAiF14i84jcI/UekX1E4hHRR8/idIKQ2iRSj/4JBAKsnKj0I8KRXH+JMKS6pBy0OxzYHgphusUCrz+AF/c9iU1trQiEwsyNyzF1MqIvvYZAKNRjFl+6V4ksPOrob8Nsvqb4U6Qy9R8dFu+PRDHQSKFs+EOn+AuC98gRUBIBvhdOR5cOsN6Px7HC5YLXTxnfC8uazJOCKLl21dk2JwDVOS+yW5VO/tFGici5D+P/zIGQy80kOv2m01g6rQn4/ew03O0ld+HscQZJ9eRr8bKT9rolCzCk6jwc/d1jGCHouPk2RlqSErD/yacVd5/XTvo9un49jjyiL3P7oYsy/3ZnC5OzUyE1HZXnNpW9vnTk+VdA7t2h8G+7EoCM5SluTMBePyFlBEC5EYBKQMtdgZVAlbdZCAJE0hE519kFWFTzJd3QNMyNl/4hFR+58xLJR67B6bH8ROVg57+n20ckIRGKVMYXCGJD21qsWL4cgSefRmz/87D/ohq+bUHoB+hhMVVBbzgTXv+2rDSWMscW0pDlWxppOPFSHAGOAEdACQTovWIxm+EPUEzawjyEeDxAJWZI3W1yAlDd8yOLdelx/6hB2uTarJPwkK8NA9Oy28nSGWtEQHNTC9a0NLMNr9liYafoUoKUMrdkW3VHkq89/l/rg5tx1dXjmRKwFIoocumdPvEmJIQvkYh/hKYVd7PRDj73HOj0hZ2+yIc9b0lOBGjOx426GldPrsac2indE7mcBJQTdtW0RYcRhZyscgIwOZWcBFTNkuaGAEyl15kAZB9T7S7C5MZLexcWwsTjSan7RBIvVwKQQLfPtLNDzUeCIdxkmwgNvg1fMMRi+FkuHcaSsV01ZSqL/9ewfAXGTKAyKr1Up/5TKU4VbhbFZkskhFRCnAofLh+e7Agkk1GyOOl5Pu1oDSa/B1X7tJQdNbFBlmjKYpEsrslmCCcBsyFUWb9zArCy5rPLaDoq/5I/u+oX4tChQ2h0N0ki0ugj2OVcDOt1U7IGyRdjlrEg2vpT4HI1shiDImFHv9ODWoyfQ/+9sW0DTjqxP043nIVb7XaMuOxS1C26BR9/0neWdwAAIABJREFU8iE2P/okntn3JBLxDzO72RZx/ljA79uaWY8XXjqEZ/ktIval6sq7rBWPtK3B1j2/yx7HkZOApZomxfqtc8xhbS/1NOW1weQE4OGp0Wt73wZdsYXJGy4IgUwEIJF6pPIjtR8RgXTRO59i+9E/5MZLf+8cI1BUAJKrL7Xb3bVuy28wa8q1WLXhUSyccwtmzKphST7wjQDbNRYInyUwcdp0LGtYjCf2hnHqgMIUHQUBlKVyKdV/9MHvctThzME/xfQZNUoOk7edBQFKRuD/9UZ4fa0cK45AzgjQ+nHdugD+9qRLuTZAz16n3Y5Tzjob02ZOLeiwNte+1VJ+dcty5s3nakoKUgq9eDzAQhEsn/qcACyfucrZUtrIvvbu25hZOyvt41VAnaMeg38yCNbq6ZLapIy/kZdekuQuHI/HYDGPh3nMz2C7sRr60w67/BLZZzVboNWdAJ9/PeLxBFP7nWf8KV4K72MnQZOvm4Txk38Oz533IRKJMsUfI9uGXwiN5tiMhzyk0qKr7wn9WNAtarfgzLtp7Xzy+ccs7uC+p57F2T8+r2QKREmTxQvJigDF/5s04Qb8IdSN+296b+3+WEmnb052yDoRJWqMTlibXI2SD0s6m1kJBKBcmYHpEIjHAyzRQubddkCgJwKQiL70UCViWfo7JfcgVSD9u3ioSV4LpAx0zK2Fc0F9RqTpHgo9F4H1ylHQ636EaCyKwO9DMJxhYJl/KZZf49zZqURP/mCIBWbv8Hr5RsDHHyfQn6llSniVWP1HiU88bjc8Pop7pS0hELxrInCe2vUoFi17kIPBEcgZgXgshsTB/4Vh4AV575kpIYaz1okFjS4Mq6rK2YZyr+Bfvw6Rp5+B070UwW1bZElkx0nAcl8V0uznBKA0nMqyVDQWg9ViYacr6Rnr7DYbAsGA5NMSJvMnUk1CFlI6kSEiT89cYtM3sEm34JalTbDNnMXIQedNDtjsdqYQpCv+9ygE4V9w3DifqQCTcf76d+t2KRJ/993pxht/fQ39fngOTup3HHb8bieMVRfCeM7ZqBp5Po7vezRr/6hjtdlVXFRQENBy3yqsvn89jFXnIRZ9F2N+NpoRkecOPAX9f3Ra3ushsPFxDL/MJM2OvHvhFeVCICcCkK2dZM9ykIB0LxFpXoh7hFw49OZ2xHhg+WBQCQQgqcjtkyxw1LsKTgzCScB8VhGvIzcCmQhAMVHHtBumoumupYzgowMAcgempB7iP5TNV4wJSHZ5vV5GDJKCkGIEZrpiCQF0H1lMQxCPvcue6ZT0g/Zl9MqIvhyBdZyZ7T1Mo8fA07ax0+4JeHr377G5bV3JMv6K4yql+k98u/LEWHLfEfm2xxMz5IscrycfAoXs0eSzojQticIa7yM+2G+ogd1+EyzWSQUbw5OCFAyh6hvgBKDqpyg/Aw9CwN9iyUQcK30+fF+rZXHqXPVLAOFLOJvcktx/8+u9a611a9ZiQ+sqfF+rY5tqUgHOmGXD0OFj2zfaSVfgnU9sw9CLhkhS2TXOa8ITj29lm2i3ZxF8vq3JmD0r74Jv5a8RDj+DhJCAVpM8JdZqNTAYzmNlNdpjux0auX26FjfihpprcfHlY1i5EaOGyYIX2fzaX1+Hz7+yRxvkwp23UxgCOROA1F2KBCxMncDiYVqtLBtkKWJeFoYcr82Wghilv8zhCAYfw6Ev/ytLXDIeD7DMF0MFmJ+JAKSPyPrb6tD6cFt7wo4TEYu9y9R+lL2X4hiLcQLTk4UQMWibZoO7yZ0RmTiFhqBkIgCanHOwydeKKtPwVJIP+jsdslpMlzJykFyER468okNbYt05zobSqt5KrP6rgKXHh8AR4AhwBGRDgIWpaFyCAXo9Ro4eBZ1OC037N28hnfB4gIWgVx51OQFYHvMk2UraoDoctYh/+jmEr75AOLSXkQek3jMaz4UG34LhHANss5OxrYpxEZHhmGHHnUvdOPivBEJ/DMF6vRXafloWQHjH1i3Y1LoeGu13GXlnHHiGpKy5t82ej0fW/wb+wMOoqroIyS026Q41yX8X/o3o397BgAEn49DBBC76yc/YRrx18zqMGTcy49DFpA//Aw08D90D4/mDZIWI2n8m/JJshKKsxvXixmhdfPz+AYZAekZnImy1fftgxrxZGX8XIRPr9+t7YpLYlSEeIJHmdE2fUZ23e0QvnlJFh04qZzp4yEbMVgoBKHe2UR4PUNHlyRvPggDtSfybN8JeM7MDoUb7p0AgwBR+9O/GwUaYR5tZbMB0l1+qG9y+k/2N4gJardaMxJxI/pE5dA/F3oxiz2+3YsiIS3GOsSql8hPdgBP/+DvGTLJBp+3bYQRy33/5LpDSq//ytZzXK28EBMRjcXYPkXq263s32+/lPXpuPUegJwToW+G96KtwNXtkBYqTgLLCqbrGOAGouikpzKB4IoHm5hYYf3oGPown4Ll7GVxuN955921s3bgZBuO5zDW2WASgqGIiN1+H09n+4hYQeysG+3U2RsgR8Ve30NFjnL9MqESefwXu2++DecI42Gom9AickDgIV/29MAw+F8HtW+HzPdBVgScIiOx/E86bF2HDtofR97v9eCi3wpajamoT8Tp/dj10J3wPi5bd0WUDSZtLq7WGfcT5/atSa+MGaw2uHD8aVUMvYr/rtEfD53+oy9oR65+m1+EB34pk+2kkoOgaTy/UZMbo7DECk24NBGH2sqoBupcY4rDXQEh8Do/P2+Npa6UQgHJPK3cFlhtR3p6cCDDFHnv+arol+YkgpKu7OHREVsQThyXAncXAHQOkdLRelU/8Iqv/SBXZ4GzEHGcdzzIr5+IuUVs0n2J87s4EHt1r9yy+BfGPPsMi94ou802/26wTGSlP8cN1uo4JcqT87nLUIiF8DZe7KcN64gRiiZaFYt0+HQ5js9cLxyJnh1j0inVYwoYpDqLL4YTXT3FR5Y0Re6wGOJZ/g5RwdpXrmhOAymFbkpaTWX9pq6kBOxUgN8La2SxV+PjJE/Hkjl243e3GwG5i1RBr4V+/AZaJEwqWEXdH/q1uWYUn94Rgs01HlckEreZgtwk+soFICq3vnnAi5tROz8qT0CaBVIE32ecyUufdt9/FvudeOtyF8BXboDDl38BBWdvLZhv/vXgIEMG3cMFSpnBdvGxBlxiLRADv2fssM2jMqGFdFabMTesgoCHt5+EvHZEAtFx1dcbfUyNsr0+K0w4KVkYCakHJcWwWa3sCnM1dPirzIQiLhy7vqTMC9CHici6Ay7UE2h6C8nMCsPu1w12B+X1VyQhQ3L9Kuoqt/gs/FYLnvuWM8JHDpa2S5qLcxsLcFOudCO8LwxfwdyHwaJcU+sNeNqyqiynhX9fwKWz/Tl823RyK9vx7z+1nIxDJvqTqP5P6sNxmo3T2UtKYt9+KFSV7N/P2WrMK5w0ZVvHJQdLdgJXIjM7jAZbunlGyZ04AKolukdum1yMRgHSx4NVWKyP7nn3mWaxYvhyWCUmVnLNhcben2kQabm5d1yFxSD7D6Ej+OVgT8QNxuG9zsRep2+uBwUABsyldgpA32UbKK4vZioZli7t16+1sfzj0Zzgdd7BEI5TYI/1iST5OPi1ve/LBiteRhgCRfPcvXYvRVw5HlemijpUEILL/FXzw/j8wpOo82ZKspAjAyVdLM7JzqZQK8HA8uExuo9kIwvw657WUREBK4OlKJgDjiU+g1fYt6GyYk4BKrlDedqkQSHf9LZUNcvdbbAKQgtvTRoxn+pV7JuVuT0AsFodvzVrE3n4Hw0eOyEjwZCPw5LYq1/Z6so9+s463QKs9Dp6W5h4P/XLtt7eUJwWofepM2H45DabLRxVp2EkxTG+4xGzIvk2HVYD0rR3atb3gzMDcFbgyVxAnACtoXuNpX5ui+o/IPgoQ6lu9CgaDgbmsJYm3zBc9RDRHaCRIpgXsj0Sx0tMCjeYIuD3L0k7tBNQ56nGc9nuwWK1wNzTCcPZZCAWDLOOvw+lIldUg6UaT9zNaABpva8L+yJ9x29ImFu+v7wn9ep7VdrWWRvM/OPD+Aby8/12MGTUyfxsqaA2peShiPL5J101pd6NV1lp2Kmyxwzr1SljyJQDJxHYVYLZFKd6+mQnCOFwOB6w3Tofp8uEF3DDKYsZb74hApRKARP7ZLGPhedAHwxmG/KddA+iLzSzkby2vyRHIikCh5B99skbCYYR2boOz4e6s/RWlQJHdf4syJt5JTgiILrwsfEOa6p32SRaTCa573BC++hrG8y+sSNKWRA2xv72RUaFIGGxoW9+ehIGrBDMuLEFA+LkwjBdUZY2dnNPC5IUZAiT6IU8/t5e+8ZN7sthbUdius6F62vSCVZfcFbjyFhonACtkTpOuv8krXf1Hrr5E6sX//hGqzr8QGm1hmUlFuIhgXN+6DlqNhvVHmUrFk1rKkOe025nUv8m1FFv9G9kD32qzpcUBTDIjhaj/RFvIvTO4Yyc8LW04/pj/ot8Pz4H95uuzuvGSomxuzTxMml6d2S20CGsjsPFxhHY+mzUzcRFMKXkXlH059HQIDkdNV4Ufy5RI6yXlA6K4vRRj0nL5tTBbxsHjXZL/pkWGhCC0+Q7/6VmWQKcnBa/ioPAOckKgUglAeteEgo8h8swLcDTcnff5TfJ21kDXOw7pc1o7vHD5IdA57l8+I3jnvRjm1FTD7pgNs/mafJqQvQ7n6GWHtOwaJJds53wnhlQNxVJPc8p+0X3W46XYfR1j85XdIPM2WACFNtr6RAA+/2YeszJvHHnFQhBY3bIc/zzwGhYtuz8lEiASUPhG6FH4I7VP+t7nWzWpaKm/HCcA1T9HWS08CAEH08LNEDn38ovPwzF/LvSn0QtZ7ltWgMM+O5VheKXPlxZTMKn+05/6QwhffoOdW59gJ4O6k3VdbClY/ZeOTFoMNu/KXzHbXE3zMfwyU7eKQCIOP/7kw5K6/IrJKX5pn5qR9Mo6+RVUgAg3cuEdfO45RVH4ZYOO7HHeejvsM6pBMQALuo0kqQAPW5SMN0MB6DsS9t25nTY3LcVLkQgcc2phrKrKNjT+u0IIuF0umC4zoeoSE+uhUglANjb6n28E4IjCN4XcFVihBcmbLSoCMRZnuLAu5byvCrPkcG2lCUAil479jraH2NRyjYS30x0C3Sn8DpenxDjJ/8qUxIMnLEvikwkHWt/h3SFYZ9g5OVjiW5DiEL721/2YWTtLgW/j0g6OxD52q42F8EpX6cppFY8HKCeapW2LE4ClxV+W3tNdf2n36bTXwu/fxB4AlAHYbLHI0k+yEQHNTS1oWdoEnf4UPORr60D+0W9rKEaGVsv+6d7lWB71X6aBEUkS3f8mfCt/jQP/+1f8v+/0g1Z7IlMFSnIRlhEtKU0R0WQYeEb+CjMpnaigDM2Lp9GL+AcflI3ikWIAfpH4Gr4AZXstgEjPUQVot03DpClXYsSonrNbi9Ma3f8UIi+8Cf2pP0qRTyqY8l5nwp5dW1A/eyH8vwuwMAqVTADKOrncFVhWOHljxUegUNff4lsssUeF3X/3RyK4kULFrFxRxNhgEsfei4p1p/DrRRAoNlSK8byxdRM++/wzuJpU4tav2GjV3TAp4uzX2WCbVQNr9XR1G5ujdeSNZzWbMVEGl9/uuubxAHOcFBUX5wSgiidHimnprr9UntxvLeZREBKfMwLQsXBBjw+53AIt90T+AYl4HGbzaGg1R6FuyQIMHT6y2+xtsqr/ugFKJAJJVfbVF5+mXISvu3Faj8pAKbjzMrkjQAlbApt34BTDKSVzuc5mNSky77vTjXm3O5ly9LbZ8/G7Xc8iHP4dNNpjs1Xv+fccSEBSktlsNuj0ubjUiNKTrkQlqYJHXj4cuv4Un0aeMACFgVGptZOxUQcaKQaLhhOAOUwzdwXOASxeVFUIyOH6q6oBpRlTyLmXlDHRHvTVaAzDqig2dQGHbFI66/Vlespm273Cr9fDJgsAokKw6xon9WUiISim2pLF/JwbSa61pBJNXfc1xXPUabWyhcTKGRoFK5Ab8OuvRUEu+UrhzuMBKjiBRWyaE4BFBFvurjq7/rLMu7ZqJOIfAZo+sFiu6hRzr6MFYnnbdJukkxCRXKRMWD5/G4spQJu3LZu2Yez4cexBT2X0+mwkg3Lqv+4wJjLwy8+/wHvvvQ9yEaYX07r1zdkThsg9aRXeHuGciCeSL/3O73zGT6V8JFSJBKkxbdf8Ejr9iXDfeyeO73s0rptwE7bseqTwtZIDASglw2wuAN6x4Jf4467n4L7fwxWCuQBXYFmuAMwRQCGR3JgrzTrkaBYvzhHoCYFYokC/XxXDy29FFU9ODqbRnsLpmI1w+BkEglt7cby+HEArQlGalwZnPV6PvAjr9GpJ32JFMKvgLugby261wuv3VxixWTA0ijaQzQ2YVIL0HabVEjGb/8VdgfPHTi01OQGolpnIw47Orr9i5l2Hw8ECUWSLyUFugzt+8zRmzqnN+sHFyEKrlRF8dspGarMB/xGYlJr+5vGugcU6SeIoikwACgLcjV68+c6reMC7nNnocCyB8ZyzYZ89TalDEolYVE4xUs8tXLA0uR5W3gXj+YPKanC0EbvJNhtvRd/DVdeOwox5s0DRzW5bMB8XDK0qPA4goZEDCSgneDQ2urI9E+Tsk7dV2TEAO8/vgXgcaz1LUe9uzuu8n+pfZzYhEAzC2J7Fjq8hjoDaESjU9ZcCtG9ctwrTZswt2lBTdCXF8KSrhzienAAs2rQo3JGA8FNhaI7QwMjVlgpjnVvzyYPzOFOkickUc2tBfaWDgQDCzzzLXZ6LPDXZ3ID969fBt84Hr2899Dl5GHUcCHcFLvLEKtAdJwAVALUYTXZ0/W3PQLVxM/zBQI7MPm0As8mzk3EF/yV8ij8G97IXFD1k6P/plIceIulZgLONn7n/ZusyWyM5/E4v16W3NWP85J+nMgMfePst+ZRdOdiStahAsvluFHRZK5e4gABE9r8Cw+mnQqP5H5FtKrFR0runNTFpwg34gU4Hs/lyXDFuBKv8v+/F4XQuxZZtrYWrAKnBEpGA3SFB9/CDyxfh+lm3MfVuUW9O6dNTliVFBWA88Qm02r7FfOwVHS96J9kso+C+fy0MZ5ALdG4XZT+NPP8sJk+ZCH66nBt2vHRpECjU9ZfqO+3TIBwS4G3b2GUQYkIQ4T/JxAvitqkLgZde84hkqY/jcTz79F7270NHXs6eP+IV+dMu7PjtDrwbewuaPsdg+MgRGDn+mq7PKJnj/x0+iCriBrA0S6NEvQqIxeLYvXMXps+oKaoNkXAYe/Y8iTn1dUXtt9I7E72sRo4exZR05aOO797lWY1zJpcyTg1jIzfgD2PvwdXs6fpOEQSsbm7BmCuHwTDwkoLM5a7ABcFX8sqcACz5FORuALn+/j0eR+LjBA7+S8C9TUsRe/01dMzGm3u7HWskY1mt9tzNkiDQw/FOjwcH/5WAYZABnqUrENn3NOKJT1PuwNJ6LLL6TzSKfYkf3s1SBuCb7HNxzRQrxowbKc30IpQSVWhXjh8tj+JMAZtJ6XfoYKKk2ZMVGBYoRqHZZIF91gw898I+/Dn0LFv37MNLo0Hz2uXyrJX2rze6E9RAtlH8mWBgJ4Svv4C1eooqbFJifkvRJj12iPyzWcZiweI7MGzkFYqRgLSsRNfx9M/rVFbRzgC0EwVU54Wnn8JniU9x9qBzoSfy7hsBO36zDUcd/W1UmX7egXygZqJvRvHaKy9jxNhx0KZJhMLhMAwGQ14qhvQIljwrcClWK+8zVwQ6u/7SGm5tXoppc+ok3edUnoiT7u4Zsb3XX4/C7W3tQAA2OecwAi/9IjKv7o4mHPXd78Jpt2HIkItY4oHY2+/A3bKaKYy2tK3Fiqa7odXpYDSei9g77yH2epTZcJfXh35EMrQ3Kqf6j94zDpsdZ503mJNEuS40ieXJq8dx43wYjefB7V0jsZY8xUjx5d+4Cb5NXYlseXrona3QAe3G1ja8++5bcHtWlBEBWF7zFfBvgtfTnIeIRn3jpJjf70VfzUgAJq2VIvyRNi5+WCsNJzWW4gSgGmcli03ReBxWyziW6INUeDbHzTAOGsiyTsp10UuHsgkZjINZNtKOCT2SyUC2btoIr9/HYgFKv0pEAGYwkBI8nDFwKGw10jKtSh9jYSXDoT8j8uwbsM+erDoVHZF/MyZPxWWjr1alfQUhLwA2qx2msaNgrR4Lu9WOcDjCNlxEBHo8HlisZnk4O5WRgMkNAV1cmVHQGupUmQhAQvbp3b9nBNuYCRMVQVjsY/3a++H2+qBrV/vQ30PBxxDY+HiXYU2cOh3DLrkETYvq2W+6E3XYufN3cC1bAd2AAbCaRyAR/xANy1d0sXsDkQjLl+PxnSH0Z0G+5b/0Wr4W5UeVtygXAplcf+l+s403Q3PUkR3uw1z7pHY+aFfENi68lXlZ+IN7U88Oeh9ZTFXQ6k7Aecafdmi+xlGH1199Bc8+tQeOhYvZb44bp8E+rw7Hn6DD1aNNsEyYAFvtrUzxRwcA4dBv4bTfjPHWyR1c+OUkAImcct9+Hzw+X14HBLli2BvLi0n9xEPLYmJA3wyJf75ZsKqomDaXT1/lpaYrH1wPW0rPwchzYRgvqCprkpUOWuxTZ0J/8ok9EIDyzRB3BZYPy2K3xAnAYiNeYH9xIYHVLavwYfyfcNYtaI/1J/+HEj0MHTYbLhwxspMrQZL8+93WjUxxmBv5R/RCcd1/e4JbrQRgkotRZ7IMUk5+/MmH6H9yf9WRkwXeWqz6jm27sXTxMpb0g7IBE0E8znIpngm/hHUty0EZpC8YYpRH/ZiBBKRNdLN7KRrdTarYhNBzoOWOBlx46ZAes3rLgX0ltiG6ACtFr1K7icQniEXfgKfJxZQ8j4fCKVKOfrdbxyESicBw1jkpiImgqK65Baeefgbqb7HD07aBkQGkDvpKOIgxk2ywmoa1Z/HTo3VbACcN0KcICEYANt3doS+p8xd5OYInNrRljRXIswJLRZSXKzYC3bn+pt+PxqqqvMl+UtjarrFA+CzBCDqD8dwOBCD9br3CBK8/AOqn80Uuvv5fb4TLszpJANomwrFwCf77XwFTzGas2vBoSo0sKoSpP0rw5mnbmLRbZvdf2tPQ87B8XBiLvaqk9tdTJl+pbfBylYGAgNAf9uL73z8BpxsM/N6qjEkteBQ9uQAX3HiGBrgrsBKoKt8mJwCVx1i2Hpi7yF8jsF49KUe326QJlMgj9rc3YLp8lCSbXHMcGGA4pwMBKCoD83U3VpwAFAT41m9npE3fE/r1OM7GeU148S8vwR94CBrtsZIw6S2FSOl39JF9eh8uArBj1260rVoL69Rr4WpcAVfDbOjPOBM333gLvvWNgH98LMD/21/Jk+SkEwlI96jNakUwFIRGoy35cqOPz2BgK/y+VqbcYNmd+SUZAaWzACeYW101IuFnGVFAivB0ApDF5TObcF7VUMxxNUHz/9pNT4sTNm+GDfet8aFfPy22bFjPClA8MCIA6SK1kck8hpEJYhyyfAlAcocmZWHtgtskqSG5K7DkpcYLFhEBpbP+0n2ye+tjbEREtOv0A1IEIL0yXo2EMd1iYQTgke3nvyfrz0zF+RMSCThrZ6YQ0R73HTjdKxB7IwrrKBMjFGcvWISfDLsg9Z6hmIF0iS7Acqr/ijg1Fd2VeCC358/74POv55l8K3q2pQyuPf77EwH4/JtLuj8LPxWC7mSdrJ5oUhDgZboiQJmAnbVO+DaR2ro4e3buClx+K5ETgGU0Z6T+o0y/R33r/+Bscud02kMfcZTF1zJloqQ08+RK4HIuxrmDz08jAJPqP4op42xYnFP/SZiVd//1LmvFrze0YdOWh9H/R6f1OLstdy3HE4/uQjD0WO8junpAhjB8pG0NFjbdLU/MuzK6x9qXKWxWGwumPeKyS/HegXfwlz/9Ga57lmD4ZSbMn12PLxKfY+qsGowZNbJwr9k0EjDphhBB1SWk6pBf2ZvfVHDlRn64KZ8FmDKIUqy+Q/9KYNvGDeyQJ50AFAm3mpk34SfDhrNkA+QGSB/54kUxy5555s/QavshkfgYDctWsBhiRACar5rA4oeFn9zTwRVYKgEoqoso82TyDQBEX47AcK5R2urWAHrOROS7/Hg9BRAoJOuvqBAUXfS7My+V5AOApcoIjfa7HQjAHVs2o35WDXT6UyAkPoOA/0KnOxkzZs9lxDq71xIJvPDCczj66O/AYDSy/Rq9X5wzpiG0cwf7b73hTOZCfOmosTjrnEGKxf9TYBp6bZN0CE9zp2UhEtSyR+i106GCgZd+f0ZupzZrNQb/+GzU3bVUBZj0bhOyZQLujE7oD7ugP/1MnhW4ly0bTgCWyYSTkiMSjcJhr4HHuyJn11saZuytKHT99VmJO/qIJLKQLlL9UHBouiiw6IbWVVjp86f+lht8yhOAkedfwfF9j87qokkKtykTp8N9752pzMC5jaVySxOGH7z/D4wYNSzrWqlUFEgdespZZ8G9eAlTS/z4zBPx572vMNdgujb7tsG3rg2Pb38461qThJHqYgJKspq5iNKHiBrUitIsLm6pnhSA5MZHiZwKcRVMJwqIyGtbs7oDAUjutrZxZmh1J0I49BXwVVIlOMQ0AnOcDSwpAJEC0UgEX375rxQJQG7FRABOmjoN5qsnYdrE8dDgW3g4EGQkgZhIIJ1szITs6ualOOu8nxSU/IS7Ahd3zfLeukegO9dfKZjR/b7x4TV4PfIi7vP5JcXOpP4yEYB0r69paYbNbse5F16Er7/+DL7VDyH6+qvw+jZndAsmqojaI2Jwz+5d2Lr514i+9gYSHybYL3qDAQ7nrTCZr0mmpyqAW6JnCh0i63R6KdDwMhwBjoACCBAxRySx8m73AsJPhWEcRIcVpfdckQtK2t9u37oN02dUlxXZTvNutYyHaegIOBpcWeHFJWu1AAAgAElEQVTwr1+HwIbN8Pr9BcVnpYRwBbw2strJC8iLACcA5cVTkdbYqXG7+u+ss8/uFJNP/i5d9QtZo86GBakPeyIPbdfZYJ9VI0lBmNkq5QlAqWg0L12Hzz/6EHV3zSnCy1GqVZnLHXj7Lby8/1151GaFmdJratMHDIR/s0zR5w4yYN9TzzJFoMPhgNVmQWT/K/DceR9C4RdwmakK96xoyupynhW8MiQB6xxz8G70NbjuvY0H/+40wdncf3fv/j0WzrkFvscCMFDm3QKv1jXLsaZ5RQcCkPqYO+sGFv/PNvNGHHnk9/Dkru3Y6t+IGbVzUtlK04lE2sAx5WA7AUgZTYnwW9awGNZp01liAXIVzhYD8EA8jn/9K8FimeU7RkZYCAloBYG5N9GHDG3K6ersjp4kHRJsA9v5gydJVHf9e4GQ8+q9DIGYmNUnj3HT2ty+dTN2PbEdHvrQksCwdUcAkrvuPz6Kw3C2AWhX11LSkMmjTKgyjeiQMVg0VVTjsv8+IqkG/CKRYAlD6JmwydfKFCBE8vfXH84EnMdQQRlhA4Gt8Ppa86ney+sk47r5HmyFu6W5pG6dvXwiyn7427f/Hpvb1sF1dwN3zc1jNsXv3kmTJ2Jm7dw8WihNFXr+ulwNCAR3Snp+0LsgfiAmyxrhrsClmfN8euUEYD6oFbkOqf9WrVmLza3ripCiXIDDPjvN9VfA/kgUdzqdqBpaBXudswDCTD0EoGoTgGRYW5QV2OW8Axu2PVI4yZT6GhDgXbERE23j5GuzyPdFMbqjFyMRIjfYZmNA/1Ox8ZFNMBoNsFpt0A/sj9j+AwgE/OxjatX6B+TBkmWOLQ/3HlE9Rh+OWh4fsMOSzEYAirG8fqQ3FHTqKnaaiQAk0uHtWBTUh3gyTwogm3UcEonP4A/uSWUMTje+MwEoug6SK/Dydb9C/H/fSRGApAikLMf0twlTa9jKJeWho9rKMqGGdm5jbsSaozS4cOhQFl+QEo6IiiQiLja1rkX8gw/Y75eOHpdyUY6Ew/B67oZw6GvoTjoJHncT29iGw88gHA53wM1mm8pIB8rWbbPZUsOJRqMwm81wOp2w2+3FeGzwPioQgUJcfzuTcKJLfDaYuiMA2XuJ4nkecVhxQeEAzJcMgVb7vQ4JQ9L7bnLOYf9Z725O3X/039TextUtaFnaBP+uEKouNGYzrYffBUTCEaYoJNKdX7khQHPBwvVYJ8NsGV1W6nqyvcFZjznOOknEQ27I8NK5IiBmttUer83LayzX/iqxPHnE0SFkrgkvS4OFgGg0BpdzARzz5qLqElPRzeBZgYsOed4dcgIwb+iKU/EgBOyPJl1yJ06brrj6jz6Wkm7Ga5mbL/23026H2+tpd/vNX+CreAIQqVMiCIzQuWSkGbaaCVJrla6cAKY4Mw48ozC/nLQRkAJy5xPb8PCG+7LGSizdwNXTM2UHvmvxEhxMJDPwiWokcn+11/4S/rZHAU0f+PxrCiDI28dbhkpA9cyUeizJRgDKbWlnArCz4kd8ctPfnfZpCIf2dJvFtzMBSLbG3ozCfq2FrX3j0GEIbNyAjbtCbBgzq63QaI5MEQ+kPCRC8Nl9+xAK7kh+DGo0SNC9ox+A5rXrWVZhsU3h/wDtcVokPk1Ad9IJeMC3GcdotSx7qd2xkMUqCwe2Ifp6BKZLTYzgC4VCqGrPgEofOvTv9L6i/6ffxCsYDMJisXQoLzf2vL3KR0DpxB+ZEMxEANKBMMXxO/EkXQcij1SBV482wWgcfDiTb1qjYkbwaORldt+mZ/Wm30SVr//3IRgHFa5IrvwVodwIGcErpmJWrhvZWya7zSYTfH5/QfHEZDeMN8gRqHgEBPjXb4B3+Qo4XS6YzObCv0XyxIyrAPMErsjVOAFYZMBz6Y42ZU1L72ZETZXJBIczN/Vd0h1KupKI5M7262yMaLxwyIVY6XazDyr73NkFuP0eHrHcBCC5xj63901YrKaciLHkCasdprHjyoMAzGXRSCxLcf4Mp58KjebYyogjnVLN0XDSHRo7AZIvf83aF/Dl519g7x9D8LS0QYNvIxKJsA6YAk6rQSAoU0KZFAlYvgoK5qpJrpt6SjiRL/ASF7QKi6mBAKSP+r2792DR0uZUgH9SCtmvtSIWi8IfelqSAlBU64kkAcGdJN1MrB2aazoh94dCKWURZSqdYjajtq4eV037JZuhV1/4C+ZOvx5myzi47lkBx43TEH3pRXgfDUB7/AmIv/ce7NdbUTV0KJzu++C0TYHbt4EpBqm9FS4XU/iZTCY4F9bBuaCetUv3If2NiEameohEUuojUgaGQk8yxSDPYq3CG6UMTJJD/dfdMOlRL2bg7d9JRd2dApCUfOTG37B8BS4cNpy52nvvW8rIdlLoDht5RZcnLrVFSt1Z069HVdWFKWL90OefI/L8s1jauBiGUw3wPuqH9ju973ld/GUohiwoTpbO4oyvPRbcBZR0pnz3LsXBqrS9kCcAHSbwd2Jp50Ge3pPkn2d5C5Z712BY+8GoPG3n3gpXAeaOWSlqcAKwFKhL7NO9rIklGljp82GgkU5kpW/KKACzzWKF4/aFMF0+KkuPAotv5nHfjT6aY3Cc9nsI+P2wWK0wXWaC8YIqWU4S5CQAKYnHhFHX4aprR6F23qycCEACo5xcgCUul95ZTLJariMp2CNJmO1uEQ7ijsWNuPjyMfjqi0/hqr8HTSvuxuBzz2lXOuU3FZSVeshFQ1BVdVG7CzC1I/2ez69X5WpRfMAngzvgC1DSoEJcypSzUcmW1UAAhoKPwWm/mcXumzStBkceqcGTO7cdjufXcHfGFdZZAZhKICAITJUXDu1l0JGbH/1GB0XpBCD9RirAWVOuhS8QTCUlYMlFzCOg150K5z1u2K40Y+qMmSwWoXiROjES3odHgiHc46rH97RalqWUYhmZf3YF7NXTmcqP4vwRqUeX3+9n8Tndbjdz8xXVgaIyML2sknPO2648BApJ/CEFDVGZF4u+wdZ8OglIv9nMJkameAOBFLlOhOFtdjsikTA039Oy5D7oo8HsuXMxYUp1B9dg0QZREUzxO9c2L0dC+JKR/4lDAqtPya4oA/jZZ/LEHVLmrdAylHnTffviIoT1KdRSXr8SEdizawta7l4B6/TqnAUe9H3pdjbA6W6EVltJBHb5zTQJfYLbtshM/tHhRDJhXL7XsRrg2DL+fsl33OVUjxOAKp0tr9fLlA5J8i/3j+eAfxPeeSeGmXNqs5J3lN2XNoR0s5Pb7/5ohPWbzP4rHwEhJwHIVB7hv8BY9dOs4+syxeXmApzvGhUqPM5fSWPl0eeUBtH9T8H+i1sQDIc6rMN8CEab1YZJ06sxYtRYWe+7fJdPofXoHv1bNIqB9ByREPC+0P7UVj8fApBWFWX4JEIs1yfvhrbkczydRKATforttWbNA9Bqj2OZfEmtZ6y6EHd51qZUgZ2xo02l1WzC+EmTO9hC9pHbruN6KyMO6hqW4Kijvw2P+17KNZhSAFJ777wXw8yJ5DKsx2yXE0cfo2VZUEXl0kknD4DNYobvsc0wXjwqRW4Qaemw3YjAU2GmCty99TF89smn0J1yKsZcOQ7647WwWa2M5COlHykYKMYfjSsQCDAloH3WDKYOFF2CXS4XIwj5xRHIFYFCEn+Q2tY1fzZucS7pNuuvSMxF/hKBwWjskByEfqMYmUTcU6zNdDd+ikv1wtPPMVf7o76jxdmDzoW+PZlQd88O8RiMCERK/iHWpXtR7DvXRzXP+Jvrikqqp92NS2AZPw7GKtrf5/q0z71PXoMj0BGBZDgbrUabc+ZeSjIRDG6H27Mi9++vsp8GAcFAEIZBBlmSZhQCB82ffaoN+lMHwO6YJdtBOx1OeO68mx3eF0LwclfgQmZX+bqcAFQe45x7oKCjFOPodrc7L/KPdUhfnxJjiLjmOJKnyADL3ub1E/mXO+mYbaByEoDZ+urpd3J/dd48Hw9veKBs49+RArLvd/v1uG/0rd0C/4Y2PLxuedmOM+M8prn7lnrjTCo3IjRIkXSry5X//QpgfySC7+t03CWjkJtbRXXzIQDF+F6O2xtyzgxMqj1yoTWca+xAFOAbAa/+NYLoSy8zdHQ/PBU/GXYBUxX1RBREX47g+BN0XUhCkZR4529vYsncW1AzZy7Wt67rQgAS+eG9zw2vx5P6SKAPX+2JOgSefJq5A5NCkJIOiDan3BTT/s6M/kZIZTulqBbhYBDWdhKQDqro/qP/pkQfRAYSgUnqQIr/R3+nfzfmcZCmouXETSkBAoW6/kbfjMI93yk5628uQ8wU6EIqjdRtXU1ub1QiIR02O8ZV34CxY6/IxfxeXzYZ50/qjPV6uDgAqkJASH5i9sr1K6C5qQU7tz5RIvVu0mMvvHc3+747y/ATNLobZHW5p2fT6uYWnHqqHhbrpLxXHncFzhu6olTkBGBRYM6tE/vMZKZCZ5O7KA9YV/1ChHZsh9ligfV6q2KnGmogAEXXYUfdL2G56urcdru5TaNipWkMs2rmYtXa5T1mnaWHOF0sT2Al7DMlu/sqBn2HhsUMa7ZrraitX4BpM2YV5X4tzuiU7YWdPGs1sm5alLU499bzIQCpl4SQoICTBblfdLa2ELKgu5FTm0QS6s80MLVgugKQftuxZTMaF97KCLkhwy9nzWxqW4fIM2GYLVdh3MQpKQLQeO7hAyfRdZiIwfS/p9sRj8dgrqpiqj5qn/4hso+IQJ/Px/5OpB8p/+j/02MC5j6TvEZvRaDQxB/ifVcur99cv+fJFdDlXAy3Z1lFP8t76/rn4+6dCNABGu1veXzAzPMv7v3lCo/V8ypLZvb1epbjRvss7H/5BXjuXoafjbsE106/CQa9Uh42TGlRsPcOVwGq9xnCCUCVzQ19GJMLk1IqvEzDJcWhTqdtJy+U3KoKyQQNSnaRZT7jsTiusVixbdfjPZJnKlsWHc0RgMbbmvD1N59g0bI7egfpVFJ338yrgRR715jNbKPk9flgtpi5K4/EG4cyjSc+/Re8ba0Vu37zJQAlQqiaYqT0s1zRiQD8RmDx/eKJT+EP7mFJPOgid8Zp48zQ6k7A7AWLGAG4IRjEOcaqlAswS1TQrgDsjgCkPq1XmFibpJancBlikg8xIQiF0SACkBL0EDnIL45ALggUqv7Lpa/uypIb/dJF9bDPq+uWDJejH7GNXAlAqseVbN3PALnS+R5shbulmZMpci5U3pZiCND97HLUIhx5iYXU0HZKTKRYx7zhjAgQGUuHnXrDmRASn+OnF56hMPEn70RwFaC8eMrZGicA5URThrai8RgsZgsCwUBBvvcymKJAE/kTgKR6O3Qwgf4n9y/oRKIiCMD2TTdNEFP3UX5a4d/QaI9VYM5K3KSK3H07IxGNRhD/+0eIv/93eFetRTAU5CoIicuFNjXRVyKouqSqYknT3k4AEilIVyAUPuySnCILAdcKL2zjzFjQuAQTptakCECKgdi2ZjUeD4V7jJvmdbvg83qZUpJIPooJKBISorsvHW6RIpDcgPnFEZCKgNKJP3Kxg5S0T+7aAY+3VWq1vMvlQwDm3VnFV0xm5tQceQzMltG9am8QCYexZ8+TmFN/OLlTxU93BQ2QXPsjz0VkSwBZQdAUcShJ5d/97sX4a+QNFo+ZxfRnH34lVNHkgYBWk/xS5Ze6EOAEoLrmA3e3rMDm1nXwB4M5uoAJIHJLp6eMTD3dagJWt6zCccdpYR43Icc+CgUrPwKw0Iy/6VZXCgEojkl0Bz5twAmVpQZUmbtvTyufSAaLyQS3x8NVgIU+IiqkPlu+mfxuy3B8kZcj8N63FHV3NOHUAV0zhGZUAAJwTJ2MyDP74PtNMJWcIPKnXbD/opplJbbXLYbNMgqC8DV8ge1MJUjJCW6wmFmcQN/WYI8xCkWlIEFKCkDK/iteRPiRekHM/ptMaMUvjoA0BApJ/CGtB+mliuZGXCGRQqQjW4ySRZu9YgxGch8US9y/cRN8mzZKrsMLqhcB7hJc7LlJHh6Qq++l5jGodzUkk0OVGfGXjhp3BS72GsreHycAs2NUtBIsAHz9Qpyo+z5m1s7NqV/KduisdcC3ibL2dJ+6m8qR+52OXLL6HAVv2+qinkzmEwewoIy/nVBMJgBZhA3bHi5fF+C0MRGhGdi8A7aaa6HRHFtS9+qcFmxPhVXo7tujuQJlBdsKj7sJgRAR90TC86s3IyCn+q+QzMByzIHDPg2XjhqDMRMmZiTkuiMAxWzBAv4PhrPOYaYQIUj3x+rNfpw0QA8i8eZOv565t+hO7I/4u++wBB6e9f4OyUwyjYPcIyePMqUSfqQn+SCXX4vFwpSB5BLcO4OVyzH7va+NQlx/6V5NJD5J7q/K7JLybZmKKyylcJmNn5srHwIUyuif8XhBSdHks4a3VAgCpAa0Wasx+Mdn4/+zdy3gSlVp+7WbZGakXU46k5hmVFZ0sdBS0UqxaRLNFK0UrRS1lFOp2EXRLqI1ilqKVoZWhlaG/k2enFKyMsqmmLSiTKOLhZqKpbnLLv/zrc3mAIcDm82GA+fsPc881WFdv7X22mu96/2+d+JDM/Ipql7npX0L3fpK3//z4h74g0PgnY1wzZqDWe6F6EziZXW+3oolGNU+xIorcOlNfwUALJExYRtHLgq7dRxan31WzgDggjmzGKvPPGR4hh5xeGDCHTi6SSv4q6pgGT0iS3r5jSMFAJSrFcSWu67n9bi2twkjKm+uFwAgzzJiclxymaluyykz8E8wFh2MzH1M6Gbojgs7XgjDVV2TmLj0e/jLTfA89iwcrjlJgARtlp+YdT/GT5vX4IEKsoXTMRkO58wis5PlnfayAoAUT6+/CSPG3YXOPa4uuitFNg6LIPhBFkwECenvBAJWveSF378OqsZN2PthvH4gA/+Eh1wcSVEvsnMHLtBdjL6DhzLwj57MXHZg5ZJFaN74GBYHMBHko3nk9XoZAEhAoPIoFhBrgXyEP0j113azGZ6qdQUHAaku7hAnW2zAbFsIQfHX/pCjYEJxYseo1NJFwmG2B1NEE0ptZJT25G8BDoG3AtB15L/JDttEWMdXKmtAimF93uVwu2ZLUgYm8LBq9UrG+FOp1WzfM9nlQmc9hcip+4faZzZdhwGDbsLwkSMkN0hhAUo2XUEyKgBgQcyae6HE/gvG2Hku9yLk7rKU7ZgGEPvPYjJBp++EitNOg33K5DoAHKS5Aedu0Zo5Zs9YjBlTpjFgwXbnOFjHDqo3wBmBm/Q0P6WFHKaqszI4jj595QlmWs1mJjZA88v9jAf6LnwMNHqcDgd8Xi8vGJLyG7kQWyivEkMQdMi0Dh0FTctT4ZjuLNv3U04AkOYPKePuj+6rlYVXZy9sGk9n4e1N9ICmcWURSxNQBj56KWA1XwfbPdOgaa+B6kgVcDRfQrZVQChfrQKUjWVdzoD6U3e+7D/X1Hugu+wiGIz9s87ffK1Grvm2IWY8V+WvNVZmLnVkAwAVxd/01gxteQuW/rfB9YQ76Zufi+2VtIoFysMCfAip99ZvgMvjKetLWrntLUUZWAD+PPMXsb3Qwy4XLiLGHwvzl20HJHcPMpfnXboYP+zYnVdcT4UFWNwxy1abAgBms1ARfhfYfxNtk3DW2WfnhbDX1lzavJmN1S5RHp9PAsgohzHqDgC8d+x4PLXoBXZLS4v17EWz0Pu6HnJ0qvBlEHA093kMsFyXFuSbetd0fPTf/2HxisfLFwQsU/afMPikCnzg5yj2/nwYK5Ysjivc0lyzmAegZ+9r8fFHH0DfWQ/zkMFxiIN+/zAYRGc9ffhL66Nf+Ilds4b64GYmNwCY/Xon/5HaEYmwQlpUVBR1FhK4+f5b62Gb8rDkeivUSpDp/GeAUkI+7L9EwLsYqzjVR2ILWp2Ojw+VzyM2/h8tbPnWlU87SzAv7a0j322FtkOXEmyd0iTFAnJbgEQHSw+gkruXhShPAPx8K32seFL1pf2uzW6H3mAocUBVnl2ocllbiJklrUwFAJRmN1lzhSIRhEMhOOx2eHwUw0/+GGLkEkVS4nSrYDKb2YJTVzcMWd2AOQ57fzooO5BF8f8cdz+EcOQH6PWX4TAXxSNzp8tej6yTAwCx+8aPnYQd4V14atm/0OqMtjWq4KIH4Jj0KO4Yf3Pa3/mvTXI2gmJzeVTM1TiXHDmkLXPwL7GnEVLyNhjjjAD2gbeOQij0WfygRiI/dfX+5TAqSlKJFpAbAJTYDNHZCPy70WjAuMnTis4ylAU4UQEaBZgQPd5KwpoWyIf9V+72VF6dch9Bpf2KBRQLlKYFeDVfl3MGIuGvGOBntd8NddNmqPjbKdBotA3qLKCwAEtnlioAYB2PReCTIKw3WkBugBOmTisI+4+6GCUA0GCoc/CPN3cGFiDHwTnVDU1rDcxWeWM3kWCGQW/EqDuG4PlnVjObO+fOgmVEvzqeBVmq54Dgls3QtmuTWeiDoQ4JV/kJJ+tqsC9XBC82VkITc80u1rL1CAAUGH8Wy3AYY/HH6G/MReCD96Ht0B4VFTXVVMWaqqGmozVMXSH/5Ugh7FluACCFoAgFg9DRJVEhDFKEMhUWYBGMXE+roE9lJFpPZLsljJECAEowmpIlqwXShX7ImklJUJYWoLHmL7XLdQdRGLMTIYC872z2SdDqzmpwgF86qxJjXZklhZlvuZSqAIC5WEvmtG63G06nE8TOo2DluSmI8opBFG8sk+pvYpPD20KoaKUpiduG2liAxHYbPqQSj8+fUjuTTeI4EACo1xkYEEOPZZgF5luux+mnt8ShA1Ec21Rd8mzArF2PnWGkA36JNSSAfwVercs59l+SxRiAPQ2eBfMZuCy4+tI7riY3RVXtCt1Zx7YBJyDwz2wywf7gNBiu6lnylig3ALDkDSqmgQoLUIyVlDRpLBCmF7ae4H/Ujen2SvQxD8Q5OnGAfjoAsD6EYpBzspP7nsM+AXbHNEXsQ4RhmeeDxQK708nON8pTHhYgIO+RyeNxx50P5HThSiIY5OVisVob9PtB60R0Dx9OhTvMwT7ODm2b1jXE/8pjNhSmlQoLsDB2zbVUBQDM1WIypWeB/y0WaDSt4fUux+QZM3Ni/5Ggh91qhespd5mqMdXCAmT7cPpNbFAa8QNC4GKPi7oi8uNBlqmdVoMDUY4Bokx91OmUnXUovnV5pJQV9GOfLTB3X3oKDPwJva5PACAJ7QQCAbbprQr4mRGtloEwXtMnKfZfHiPeILP6X18Lz2Pz4fZ6S+ISI9MgFBoAJJfdec7JsDvn5h//qx7NJoUFWI8Gs0hdyYf9x+I3R/cWXPE3F1MIsQF93sWi14eaACAHq9kC7dla2KY4cqk+e1piw8dSJYfB4FnykUgUB6JRnFRRwS63SyNUBge7dRwikZ1wez3KRV72UWZjaTL2hMe7VPF4EGGvUknC9llPPB2PYS22XcR0e3n5SnS6rDPzJGiID50jrUMtiO6MsFip0X1RaM9uD7dnqWiiTnnYjYPP9woMhiskhyxTWIB1P9IKAFhHY2CfZIfvZR8Mva/B2+tfxYtMPVS8exsJDnwZ+hwm88A66kH+1TIWYBFBJtp1kitteOsXeHTGPHwXjsTZgAIgePfEOxD6+Fts/epTPO6eBZW6af4dzaEEilP4w/e70btnj+zgWxLwJxdSV3zwj8aFZyzK1YccDF6ApBNtlTj22GPhX/MqAwDpQEPxN+lxud0wmozxvlIAcZ7BWz/6XgBzJhVJh4rSOBBm7mltAKAYklHqTGB5DnNMHVf4jVx2bZYBaK1pi0nO2aJnDymHvrxsSU55Cj2mqeVHonuhVjcX3aek/AoLsNjDVfb15cP+C20NwTmeYjfzQd1L5ckpXHuau1byFrGNtsGznGJSV7PWaf0Nh0OIfLeLdZXiWGm02pQ0UYSCIUQP/ARV42OgPU8X/50OyLOdM7DzhwhOPa0ClfaJMbYQh8BbAbj+NQvh8NfgovtZHp3+Utjt96CiBBhkxEKnQ71Yj5tSmQt11w4+9plWq627Jig152wBekdpX6rV8mq0uT2xMES5ZaoXqQXwT9PmdDicM9k+lYg+DpuNKSaT+GR9eYjlaDYaMWDY8JyIS4n9V1iAdT8bFACwDsaAXh6DwcBqdj35CFRN/y6RIl/ui20dKQLHWIaBt0Kw3GBOAgGF6UCL94Kl84uqEkwMxcHX3YJefa9D5bjBtavtxQEzam164Ig2qw7HZDgc00TS+AWn4VyEPmQJ389crzjUH9dYxmLYEYblRguq/FVsjMgVpqqqKs4KFFyBbdYRMN84GPou/HqgPKVtAeEAHN3NX16oT65gY5oIStL6HvoiDO4XDqomKsaiIfCOnh++CWPhrIcR3fczuvbojmsGDmF/d9hGIRrdgykz5+K00zVJbzWp5C6a8y84HnVBe2b1YUrK22ezDkO3nr2LLvQhdlQJ/LMYe8D1jDepr2LzUzqFBZiLtRp22nzZf66p9+DSLt3Ro8fVZWvI9PH/CLwJJYEAtPY9vXA+Fs6ey/pKax6tdXq9Hg6Xi62DBBzYbZPg978BVeMm4PbzvztdLrYPcdjG4dTWZ6DvgD5Y88qr+Pqzz5lr3IfBIEabzdCcpYVl1K0MWAy+sxHuBW6Wnw7QCvBWtlNMabhigXptgUTwz+ki8C/50qQcLq1zHSBy+dZ2aJmX+rnCAszV6vKmVwBAee0pqjSK/edwOBjwRJsmUgRtuJubOgIBY+q65BLM/X40LjdcijeqNvBuC+YBsFj6QKe/uLhsIw7Y8f02tGjZKn29IoA/YQIypSmzGSbzIBEsUTGsPx5uiLsG1zLTJTH56hkASKYRhEDMliH4fNMmvPvOewgGg2xcfa+/EP9o8mNkjouFiFpAlER1YgE63Drsk+GvWptUv8HYEw7nNMbgFm58yQWcxprDnzAYroTDOZsB+gT0XdqpEy7q3BXuf7J53AAAACAASURBVM1g/37NwAEwGwwsr6FXbzgXPs3yCtD+yytXYNLoEfCu9UN3vpRb+erm5sQMqgMrU/tsQwdBc0Yb2KY8rLAA62AMGlKV+bD/pADwdW1bikm1Z08UrRLYKGIFQMg10HrTEJiHDYd56BC2RgWDH8Bhuxu0BjpdcxlAOGf6TCZo1+Oqrvhq26eoHHsnDHoDHC4nLAMteHCGEx10uiR2jN1WiWDwQ3h9q+KX4QLgSOV5XvAql2R1PXmU+hULKBaoYQGKmWgxmVGhOR2p4F/9Nlf+BCSFBVi3M0QBAOvA/tZRVkDVBNy+PWh/4cWSKbR10HTZq6RD9byH78f906YU3d2WmGf3ThiPpxa9AJ3+AoRDX7Mb7YqTjoPH54Wuw5m1s/Bkt0SGAnMA/hJLCYWCDJTIRD3nAb3a4v2JA/3StTwnIFAUAJjsPJkJiKwWQEltWXHdbANv+eEYb2cHHcF1lf7p/T9f/DBDrvwU66g+uQcU89WgupwOB/RXdC6wOAiHBXP4w+3IcZXo3bcPVEcDL69YhYVzZsMx82GYBvSDzVqJwLvv4uHZ89Cm3Zl4d/1azJwymR2Iu/W6DvfaRsDpJjZLc2xc9x+sWLIYzjkLYDbyACCBhNNnzU1i6MkJABZ7bKTUJweworAApVi+YeXJh/1XrpaiEACOsVZcoO+EqXQpwZh8YnrDwWYdi0DgPfh8q+IuuXT4NRmMgOoYeLwrmFsYHYQp7htjwZAoltMJr8cDb5UP3iUrcGrFSeh97TVY9/oGfPzRB+zQTCqZxKLx/tsHTVsSjOAbxS5UJk6CrXJc0eKK0R7w6QULMapyXHEvgMUMg5JGsUCZWYAuDj7a9FE9e584VL38HD4L/YjTWp0M/7q34HLPVmKDSpibCgtQgtFkyqIAgDIZUmwxB8Dh7sp74Ht+GdBYBf97/pxi/4mtp1zSLZgzC/v3/QS7w1oQ4Y9sdgj434HZdAvUFafi+CN/xbc7ogysqdC0xroNK+tWFVgi8Jetz/zvmVh/Cb+JK6zWVKKAwDgAKB7k408utVSbIdCaqPbk2efE7IyJOXQYYzQZrjTAdusIuJ5cVGCwSsYOlEFRtMG03z6WgfbS4tZk7yQddM2mPgDXiMX7EhjbdGilQ69Op8OtNhtuMplgGjSYsdfYW0bjP9CE6P4onvL68MDESpgGXY/zdFdgkWsGNG3+jr4DhzMAkE7iHHeI5Xt6xaq4K7AUAJBEQlq0UEMVcz3O3sN6lkKJBVjPBlT+7uTD/pO/NcUpURAtiXzzTZxNLA4A5ME4EufooNMSrsfWttDmIKy3WqHv1Am328ahv9HILjuGj6TQBvwHmtZny01D4Hl2KbQd2sM9ZxFCn22BWt0CDscUVGgq4JrqhGu2i8WLs4weAd2lF0FToYmjk3wbRSGVeRlS+F6j0S9we5YrAGBe1lQyl4MFCPBmZ54CxagTxEFOPFEN85Dh5WCSWtsoKPwe+JnD3VYr9N17ILB+HQtx0FCFT/IdUIUFmK8FpedXAEDptpOUk23AuCiCgSCczodzUgcithxtguqTuzDFmVGrVUwlrOiiIAAi4Qj6m8xYvfYlNGl2HIKB/zJAkJ6CxgDkOOz4fgdatWxbc19bEHGPJFiqFpVf+YC/1Noybt5rA+wKsd8vuG1rLgsCE5AYECQIQm7/9FCcwIpWFcqtoaSVNDkTH6+qmjkiQ5EpRXDYEgyh6fEqxlARDsB+/+uw2+7EhEn3oU2bkzBqyGjMWvwMOve4mh1Xabo9PXsGlixcgOfX+vHrrxxcD04F9+tB6HQXwWKzsXrIBZg24H2GDMfUO8fCYOwN57wFLHbgGpEuwMTuUR2rwvHHq3Gj0QDXUm/eLsPy27F4JSoswOLZutxqaojsv9rGiMA1IW5tRavkeKZp85AAkW0sQsGPGShIl6fel5aD4qKajEa4PZ6kkBbBQCDp71SXwIgXYmPRRcoTs+7HcyteAxf9ie1xiUl4ge5i3GwZykDHYgCAtGLT3jxV2KTc5ncptZcuz6LRwgFMpdTX8msLh8ULl+IbYtpO5y8tC/OUevCRmr0WgFF+vYpinvNh7AjvAgmw0QbQaDLB7rCzvaDYGH9UjsM2EXbn1AZN/Em1tsICLMxbl61UBQDMZiGZf6fFQ1gKc1G0JPCP3CTodrTcb1EymbTYICCNwQMT7scnX+xkzTL1M8G3bAXCX27Gug83FIYByHGYeu9sFhfOV/VssutzQRVxaxP64NDkL+DPRmI0SqW9ENKZdzXbRO6/Nd18c0AL6wAEtAwcBOM/roZ5yGB2kAlteQumq25gIHP3nv2kGVXJVScWoE2c3WpjQfLpAKzv1h2uhbPhr3oTdts4eFZXQXu+Lg4AEoBHoJ7wd1L05f6o3jQydiEDADVweb0sTqC/ak0cSBQLAJJYCLkUO+Y8ju/DX+Acnb4InJk6GQJxlSosQHF2aoCppLL/6NOxh9i1FRX15t1SqShesIWBcm6vV8RhloPP9wqC733IlO4JvKMQCKe3PweDawEAzSYjnO4nYTL1r3W2CQJLG998H6tXrkT48xALyaKuUMP1GLHmuxYJBGyAL0QBu7x+7Uq8uMyLxz0rCliLUrQUC9Deg959p9vF9h8N7WGMvihdypNCLy9qRIxFAeyjNYn+RgAfKZJbbaOh0fBCbFJYyVSey+nECSc2w6hxd9Ybc6faMdeOKSzAXC0mT3oFAJTHjqJK4dl/0kAWUnV9fvkyDBs5WsQGTVRzSjZRsUFAUt8dPmAMKHC/8IwaMxJTHqoUGyAnJ1vSR2DGvbNx65gB1QzAgrr7UvPY7AO43xMAR+kx/nLqcCxx5th81e9FNqGR2uquLl8kGFhQsDW5lcQCtN1mhesJN4v/N9FWieWep2uwJaTYVclTXAvQ+7tsyVJ8/tlneG3NGuBXDu5nPAh/tR2OCfcwoC9RrIN34R0L79rkvwutJka4AAC6fT6mFDxsQB+o0AhP+arw/sYNokRA6NsS+mADtJdcCnWCCl1xrVNatSkswNIaj1JoTT7sP3rHLEYDZi/1os3p9ePAHHh7LQtNQWq7J1SchqnO6Wn3mLTusdAhbG3hv9fhMB8CgdjL9gccsNxghtP9WBLQtzEQSAsMCnNBAP4IgOC9W4hxAz4moMcDt8sFvaErizEolmlTCvNMaQNvAXIBX/PKGsxw8TEnlae0LJALEaW0Wp5fawTxDrrIpbA83icXszWHwCwB7KO1jtIR6CcF8EvXQgIYuYMcNG15ILE+PGRDEjSkCyQK4yDlUViAUqyWXx4FAMzPfjnlTmT/5ZQxnjh/1R1p9dZFruKpAxMA2OPSf7DNpX3KHXh0xjzcPfEOFqurYA/bTKt4r5aCA1G8LZ1TXag4tSks1ptiVWcCo3NzB5bO8JPfwqLbUnC7J/ctkQUY3haG8XID22goBxv55wCVSJcmahnj2vAHYIG5xx9Sg5sCsNw8hCn9Go1G2GzjsMzni7PvKEciAzCdim8qAEh1CHksVitatz9HFABYGCvWbakUy/ARxyTmDi0pnqHCAqzbASzB2qWy/6groa0h5sLvWvJ8vWEAVlW9CHXTZtB2OB82C7GB3PEwFdXDx4uAcNzhpGD3tCYSAEh7W7fHzbxUho4chcpJ4+JsPZ/vRditt9eq5EtCWLeazbA7psJk7pPE8qPDeH+jAUepmsFXtVr2cBkR5sJMYThEXhqW4Hwu/SaxjVZBLtNLv+9KC2uzQKFjD2azPAFxpN4rxPGz2e3QaDWygn3Z2lBffhcU27t068EU3qU8CgtQitXyy6MAgPnZT3TufNh/oiupdwmLBALG1IBPOfU0jLtrNL9X4U/6hbVowVl/1A/+1p6eQOAduJzz4PE+CbX69zR9yw30S2cc0eBbDpZV/ckBR9QEK7PVxYHYBFkeUQrE2QoR97vPuxwu53RUBfwsFqBRr2duV4mqwOJKUlKJsQCxLHtf21sWwRW6BSaF3xPU6iSGDG1iKe6V+gQ1bOPvhPWmIYwBYzD2j7sAT7dXMqbgS6/50SoNIJkKANKqQwdq+8hhCLy5HkbTdfB5V8C71p/ELKSYf97F8+FwLaoBRrC35TAnDTQTY9wipSE7kECK6wkPtGdKu1lWWIBFGqwyqCYf9h91r/wiWWUfFHIBFuLr1c4G4uB0OOHxLIbXuwI6PX/II8aMydgHGk1ruD2L2IGafdNIKKmigrFnrENHIfz5Z/BWVaUVGqCDOCkJE4vQ7fXE0vA3o6EQHdJN0Ok7weVeICtQJ4hH+ahdsbi82a2lpFAsoFhADgtU+XxwL3DDs8Qj60Vt9rZx8HlXweWajd5XdsPEh6bmFMcve/kNNUX+BCWFBVjcuaMAgEWyd/7svyI1tKDVcJg9fQ50F5+ZQ9yz4oCA944dj3c2bEaV/8XkmHyFskcR2Gdx8C+OY3JodCiKxscmA5u1AWzswMNxOHjocA0rHHfs0XlvxlMBvEztSG1Lav21gYHZQMLCsy+rTUeA1JtVaxgASEGxCQCkhxRkiTpfn8R9CvXa5FIui+fy3WZoO3TMO3YUY7r0MSGy8wf4qlbFD7IkDELKv4NuHIiBt41ih1XNWWfDufBp9n5Eo3thMV3DAEL3ch9og5P6pAMAaSsV3hqC9QYTO2TTkwoA2qzD0K1nb/TuN6AGADjFXolOhsvjQGQudiu1tMS60pyplc64UliApTakddaefNh/ddboQlYcc0IQUwW5edH6plKrYR09AqpmzeB1P4lgMAj3s0tZjL71a19lQkgUF9U8aCD7zeN211AGTq6Pw4I58zFn+kxotO0xYNBNqPh7G3y9dTOWP78CXDQKz4tPQNuhi5hmikzDgwDqk06U5YJIZKVKMsUCigXiFuDYRTjte4vJwKWYlJPG3gOH0wmD0SA7q1gZYOkWUFiA0m0nJacCAEqxWo55FPYfbzByybNaR8D5r5k5xj9IYKYViJQX8L8Dp2MeFq94XFbhDwIOPHOfxwDLdXy5RWD9sTg9AleB2Su9yEc6wI0BftHd+I8/xMYsEtmFQ7/UBABPPvk4ND1ejfbtTkbrtm3jb0S+wGAi4PjRex/hx+iv8bIT2yLUf3UvPVqceDxLkx8IKIItmON7n5qciT30McN84wDoL+8M45U9UaFuzpimU6ZNyAEUz7MhSnYJFuAPjCTyQYDtyDtHYP/ew3C7ZiPKHYLHuwRajRazZ8/BwjmzMXJcJc664CImykEsvkRl4NTK0wGA/HwGVi5ZhGkTJ7AsqQBgJjaSIAhSn1wVJQxaPItGXaAPRz6NUvIW1QL5sv+K2tgiVSbWyUFwlQ0Fg3A4JiIS5kXTKlprMGLcXejRows7xNP327diGdzzFzHgjv42cNgQDBs5PONBm/JVVb0Cj+ux+IUH5aV4UjaHPRZXSu53OH/GSpGGSalGsYBMFuAQCfOhUYoJusnU+LyLoctUm3UEbHfdyWJxK0/pWUBhARZvTBQAsAi2jkgU/qAjIDGF6hMzSHrA2cKCgNQuu3UKPgi+h7O07fG4e5YsTMA5D83CCy+sxvKVTzHBj6yMtLznY03wr6aoRrKrL/X9bf/7DGwTQLZff+PhBVqMj2ucDAAebNQE0ejP8ZY2PqZ6Yy4Ac1K7kQjyCW0QyhLaklg/1d3mjFYQBwTWAvIVgY0p9EEQAyF3J1KQpX/SRox3faofQeWljn2p5xMOt0/On4sDUf790Gg0cDx6b5xlGIlG8fyChVi+fBnA/crGdsio0eg3eAhwtCoti01w971Ap8OwyonxNMx5n+OYKnAo9FlObrCJDvNyH5tLfZzStY/GoUIxRDkOnWxtjtA6L3kvJlszSqogcQAgueGb0Fp7NhNyoIss2pey/YFaFQMSEl8uft9K6ei94/evYl4+Pq4qMbd5sREqu7jsoJIaHKUxigVktgC5vTvunlCrO77M1dV5cUyddg/vQcEd5mAfZ4emzelwuuaWDABKjMTgf7cmxU2tc8PVcQMqxH2Y6riV5V+9AgAWeAzzYf8tXrgIG9ath3sJxT4pPEOpwKaQpfhCKgTTzVh/kxk/RqPw+ykuDEnD5/cEP9iMipNOZkBPKYB/iay/PZFvGdOPQDcB0COQrWmL49D9cj7eVuuWJ+OoGosxh23bd7PfN30cwc8/hONG2nvgdxz6o5FkoyUCjhef93ec0LJVvCyhLRw47Ni+m9X99dYvWX0EBPbqqcM5HUitiyBPOnDUPHTUFheQ49Knl9yRDBlpE2bpP4AdjOhASiwHajMJPhhNRpGHpUK0TCkzuwWqD7c0v1LdV+gAy9b86F78wf2G49gBmV+7azsCp0a3TD5Kg6kCn3gKHYTVoo7R2fvQMFMoLMCGOe5Cr8Mx0CpXK9DBsTbwPteySiE9udRzhzgWT1TsOSsajeC7cERygPdS6LfShrq0QMNmntWl5RPr5lVuI9BqpQk1lEo/sreD99jwuBeweMrs4Thc2bMjxk97pKTO0+FtIdjvmgC3e1GRYyFmt6LUFMIljlot7QytsAClWj63fAoAmJu9ck4tNfYfvUA261AYr+kD85DhOddbvzMUiA3IAe65T8MxeSqcc2fBMqJf/mYsGrss2SZN/uLwZ6NEaKH6dwH4e2vjFzjyl504o90ZcdAvCfATd2mfZKM90Z8R3Us3+NKe9IBjurJ49x2qj0BMAQjUatvCZIq5I6URAakVhC2iGAgx/yj+H8U7CgU/ZiDS2En3YOmC+fD5qyD1oynN4g0rFylO/vjjroLFfZKbYERCH7YhZriWepMEQBrWqMnTW4UFKI8dy7EUqew/+spsXPcfvP/WetinPFyOXU9qs8A2HjB0OHr0uFo0AFjuHad1nx6pCpXl3v+6bj9ddJoMBhbrmFjzyqNYIO2unovCbpvABNU0baWJflG5Qpy/WR4PLkpQpeUvPMQcbIo7PtI944rbTrG1eebOxmfbv8EM13RJ9lZiAYq1dH7pFAAwP/tlzS3d/Zd3VynVBStrx4uSgAe4kuPd5VcxuewueGIpnNPvh2nQ9fkVViTwL1HpF6qaSr4C609w9d304XaQe+3e777Hilc+xrxHh+KG/t35vvLieylPBo6S2G9pTRHfDLZNSVwbqhKnL6iwbfu3ePGltxkbkEDAAeYuOILNjJrM2XQg4N5de9CkGbENkztENovsCANHqqBhjNA0Ig7RSA5uTmCuvwQAOl1zUNHqVLz80iqMso2DbaSVxQc0Dxks6aOZ32RtGLnJBdt6qxXel+QOKs/bT24AkNg6vxyM4hydvgS3rcWfMyRuMuiWkdIUgRUxkOIPWInUKJn9B8A2dBAmPjAdbU4vf+CCAMDQBxugvaQrC+8hlgFY2zAKLtWlHE+MLtPtVissY6xK3K86eh9pnljNZjjdLhlCnXAIhyPAHxwqWmnSuHJm+72OjKBUK8ICvCDQay+vhoeUxFn4AHGP4O6rblEBq2WIEudPnNkKkooEoxz2CUwZXiqhQXEDLsjQJBWqAIAFtLFU9l8Bm1T0okn4g3aZuSzkuTdSJiCQ43CLZSy69DDCMuQa1m5JT1GEPviWJSv9pgH/wLPxXq/agC2hb5mrL238u15SgfMv0eHr73dD3VyNFmoS0qimyovqdy72kRsZSWwga0c1CPjnkcfi+oE90b5tS+YKvG37QRz9106c2vKMuAKyAAwS8Dd+7CTsCO+C87EHaijGRiJhWMxD2Pz1eFfU2GySO4XZNAAaTVu43OSqnx5ArGhFsf74zQwBgIEN66Bpc0bsQMKzGYX4gHbngzAar5LgppANZZU4n0VNhvJJRGyQv2kqJG9MMvW0kNM8HwvviETQooUaqqPLew5Yhw7CqadVYJJztiRAtIJcsvMxpJK37Cwglf1HHa3vsTRz+YSnG/iNgQBWeBbD7rhHBmCnMFOLgIHvwmGF/VcY84ouNZXlRDEiad+Tbs9EgC2Nm9PtZuFzEh8qx2IewH73eJfWmHfZf48isoOPC5ceQBTdJSVhASwgXLqLZwBWu/uSizPNlwpNm7T78QI0VymyFgvky2pUWICFn1oKAFhAG+fD/itgs4pWNANHjCZYbZUwmQcWqd4UECyH0x7F67PcdDv+/epiJtiR8UlTLuX3PvUS7NMdEsCb3M2TCfwTWH979v2M/7wWwFfbd+CIPw6hRcVJ6PtPfQzwix1xShW1qGGSWIA14e+Jp5cMIOCYsY/jzQ2bcPfEO2AedGW8VAYCckBwS3WcRuHHRJZgNpYDAUq/cxx0eoqrkjwxGIBoMjO3F5fHwza7YywD8E/T4LTx/qisBa6HGQgtngmYAoBnmUp83+jJ4eXIfXo2yByl+irZrMNY3K9yVwVm8XyIGa+WGA9RYQE2uPcyLATmbHA9z97hfAFA2uNZzRZY776zYGEVsvdCSVFOFuAF96zsIpT2RDVdgjkEA0Em2qDrqE8r1pBtT5bpdyaEcd9k6HTnpxWDEERuUoHHcrJxw2grz/Sky3Tn5Gn8PFE1hqbiNH53q1LB8S9nXq7EDcOOpdtLhQVY2LFRAMAC2Tcf8Y8CNanoxdJtDH3o6SNfWAZguq7lwApkuBKvAtz67LMwatzoLABJMtOKgLi9P+3B4OtugcU6qghgpwDhcAzDSY33J4B/6Vh/F12hj/WNP0iXxpMC7OXYqG17D8N6x0JMHD8AVxnOj7sDC0zAdm2b46+fVTh8fE2hj0wxAakZcgi3VN9okguZChNtleh9bW92YKJ3xGm3w3a/HZq2/O+OSffAv+ZVPObxiGAtSIiHKRA9FSAwx5mWPbnUV4pi/XkXz4fDtaggsCwBZ7MdkyQz57L3vHxSKCzA8hmrfFtKS11EovhHvnWXQ/58AUD2jWShapTLpHIY7+K0MZsLbnaAr7Dt5NWmawuvRACh877J6NWnLyonTSxsUwpaOs+M+2HnDowad2dBa6qLwokBajR0g15/GU5rcSK+2vY1Luh0KTpd1hmqpodhuvZG9DFdz5TLy+lhAhocV28EQfKxfVMV0LQgO+J8WlV/8ioAYIHGsqGz/wSz1v3msBYgMAUEoZgFdts4eLyrJIOVpOZUCJcC3kE0btGkmIc1wD9E2Yb8bf/7oFh/NVl/mYC/WoC4vDb3+YF76V9PAbjkrTLjifW4uOO5uKR9M6hb8u4iL7z4Lj75cifU6uNhtV4fP6CkA/TEgYBUqlyHnOr201j5q6rg9XhYgGymBjxwEMKff8ZcGczWWzO4A0sA/xINqgCBsq/+UgDASHQvbEMHY+DQ4ejdb4Bssyy1c8lvjexdL5sCFTGQshmqvBuqsP8ymzCvT3veo6MUUB8tEHfBjeyCx+ctWdfw2m3PIRKJ1qqWy0WjiOyJFGSvL+d8ICYjsXNH2O3orBcu/uWsoW7Lov6ZDEZAdQyikV1wezzMC4dYgS8/vxzvvbkeDpez7BSPfd7lcLtmw1tFMRClqejW7cjIW7vCApTXnomlKQBggWwrDQDkA6Ce1vp0mEz9C9SyhlpsNRCY6gJJbiwmowm2oroqZx8H1uL4TSX/H4mCJ8ngH/8bKfw+492QFOsvM+tPIkBXQ01LYjk1zJAqAALs2R/F1Hnr0LXDKehvuiQ5R4IQSDxmY+xvAgiYqAwsWDEdmCcOCJQLBEzuRiJQHgoFEd3Nx250PuiEqhHgfNwVZwjyOfME/4gZE47gjz8PokXLVnBUOrF73/d4yEVBe8UHXs4+i0s/Bdl+wew5GDZqZN59lwIA1vc4Y6U4AzTqwrzHpdjXhtomhf3HxzAMvr0Wqman1FQRJ4+5Ak6OSDjMWCzFZgfWVb0FNGXJFU3gC8XRUx2nrhGjj+1OYh/CYo99MQxFDEH77WNhMpthdziKUaXkOuqegCG56UkZyebBdzbCOtGetJ5U+XwsHV2Wq09WI/DORjgfmgn1sSpcZuiOqc7pRV9/8u0xMQBtFkva+Jf5ll2O+ZlYVTk2vAzarACABRgkqeIf5A5oNhoZE0irlS6BXoAu1esiKe7aTSYT7NMm5xB3rbAmEYCE6hv6RMAnOc5hosuveNZfesBu+gwvOl3wdxiMlxeggyLVfVNq9vs/wdRFb2LKiG4wGM5N/jUW+4/9sUZMQODJZ97Cdzv24G+tWqBrj8uZMIjwpFMIZpvXNMrBidHg5XALFmtcu3UkvN7lDJjS6/WwP+RgQKAcytcWkwV+f4CtNbT2aLW8C7LH642dDBvGZ5cpFFoGwmS+Oa+LFyngn9h5oKST1wIKC1Bee5ZiaVLFP+gr5bCNwB32aWiVIkBQiv3M1Cbqi8mgx4TJD6BHj6uTkhaU/ceEGsysvnRCDoWyI+3lbjWb4auqQoWm/FWbC2WnfMtlcfTungBDdwMcs12ii6sf8fUEhmBUOaeJHvn8ElK8SLttLFzuRSmAM4dQKAz7OBvCn4cY8Ox5wRuLHckOBflVXEe56wtwS+ajtcL75GKmAC6F0aiIgRRuEioAYAFsK439x9+ahb/cBE27jmV3a1EAMxapSA42ixV+v599zMllQVBrLVIDalSTK/jH/RZNcvm9ulMbCKw/Eqc4KknLMDNT7/XgLjw59zm4HxsFdRO5Pp7i1IX37OfQ4oRa6kz2g062WQYQcE/0MNa9/gFzB258jAptzmgFk6lLRpdgHgSsGS+QVVpkt1naMIeCIRylUjFxkG2hbxgYOPLOEejds0de+5s1q9dh1JDRbN1RH98YI++eiOVPL4U/8ApUqqayxD+sq3co13rJredLphRJFy/S5r0YAJDcfdXq5hJryLVX9Ts9xU08Qa1Gm9MlHPQVMZD6PTlIbV1i7L/Q1hDst1ngqfKD2Afl/NDnKvRxEJr22hp9KXTX2H42HC4qSKIo/hZntpLXDH0n1YxJLf4dWb92JV5c5sXjnhXFaWiRa6E5b7OOQptWp2Dc/VOVc5wE+xNgFHh7I8w38xcI9FBoJQbnJS1a4jTFCQAAIABJREFUHLxLlzHG3/V9uuDmkXdhzSuvou/AwWlZqRKaomSRwQK0JltMJkZskiqso7gByzAQaYpQAECZ7XoAHA6UiraCzH0TU1w0EmFMrHJxIyR3S4ojMWHqNHTudiki3+0SpWZH8f4i30eg72IQYxbRaTK7/aYw/xAFqfw+s2Q1c/ltdcKR6NFLj7Zn/J1HqpIQiXTAX82JGv0F2L49gos6UOyJ6o1d9BcOkx9eiX5XtM6BHShOaOTHnXsx6o5nceRJx+Px6YNqBwEzWVGV4LaaxASkv3PYtn03XnzpbRz6oxHIJfjqXnq0OPH4GKaXfhObkemXBASK3wCLnghpE3Kgj2mgyg+Xy4WVa5/DvBmL8M2Or/DI3OlofkqL3IrngDVr12HJ/EVQV5yOcPhzOBwToNfz7E9iBUYPChswcuVSM7AwsiOMl1esQu++faDRVLA20fte18B5bp2XP3U2AJAAK9uIoXA/sxzaM+uW4b0jEkGLFmqoji7W3JXf3uvW/QcrliyWrGysiIHIPyalUmI+7r/kwRH+IlTTZbZUOidTOwoNAMrUTKWYOrAAXTxSLLU1L6/CqMpxsgFZBO6seWVN2QkziB8CDoG3AnA95GTih1IBD/H11b+UPt+LsFluhUrdDOB+g+oENYZahsUEWTgWuoZCC9Be1GQwwDnPBX0XinFIe5lMTIH6Z6ty6VEkEmbsP6khARQWYGFGWgEAZbarVPafzM2oo+I4PDDhDpx30VVFUMKVo4s8+8/n80Gj0bDFif6f7aaCQM7+JiNut9+Xl8tgag8E8I++Y/yxnAf86H97vt/B/tL2jBb49RCHbZ8E8MWXuxGJ7IqDf/0GGdFCfTxqsP5qIBPigLlEl9qBY57Fmxs24+wzT8XLz96ZgR0oju2XCE5yP3MIfLID2r+fjIpWzZLNIvaUktEVmLfmtu3fYt1rAezY/wdjA14/sGfcJTgT2Febq3AyGzA7kEIbFpo7FZpkcFX8TK4GgM3moYiEd6LvDT2xa+cPuOs+exwA3LtrD5o3ayHuYj6mgE3za/feX6Bt1wbR6AEWG3DM6KkIh75AU7UKTVUE8KnA/QVE90fRp09fvLbqZfY3xvLQnQ/nv2Yy9+RoJAp1BQGv2W0ivu+lnzIbAOiceg8Mva6DTq+vc8vYrMPAHeIkg2elMBoCUKM9XyfNngoLsBSGsSBtUMQ/sptV7Kc1e0nVKQjgcT86C621Z5dl/K1c+lqf09Lln806AhbLcBiMRskH95o2ahhSVHXjwlkNjkkFWkphTtOFMgF7Q0aNxtxZs1gMbIOhG+zOGahavRKOCffwrOLGKub2WxXwl6HQTClYurzaoLAA5R8vBQCU2aYNGQAkcMNmtbKbr3JgANImhz409E/LqNFQNT6GqbGOrByLUeNG1wpgFMJVOx34F9qyCc77HkI0SjFHIsDvP+PMs9rg5z+ORPiTELjDjdDryg642ngZ+v5Tjxbqo7Ow/kQCfwnvBLHzpj0RwPp3v8C88VfDct9K3HuXCTf06Qh1kzQvTzYUhH6XwpAVsKRMpxYRICBVLoiDEAjYq6cO53TQinAJrkUYg3VHnBsMAWVWik/kr5LEllMhGsfUpt41HRdc0h6PzpiH1/28yy41I/jBZtwx9Dbcdd94dLxMxwbo228icDoX4ujDe9Hs5JZxtiDdpLpmuLHtiw+we8/v+B0cA/poftO//84BU2ZORveenRHashWBdR/APX8hnvR60fR4FbjDwMY3N2DaxAmsHnrnNWdpEfk6jBGVd2LtmlfQQq3C+PunpQiYyLzolkhxWad+rJ2lAIt+9U0YUyeMhdu7Whp4ViI2z7cZihhIvhYsvfz5sP9KrzeFa5HcACB9N4wGA6yjR8Cz2MMO6U7X3BrgEcXpe9Bux31OJzro+G+U8pSeBeoGxBJrh/KUziKA/L31b2DoHZWyswOZOMnd4+Grek32ssWOijzpeDHMGVOmseJ0+gvQ6WI93n3nPeZtQmchp/sx/PD1N9CerUGnrtfICFDL0wM5S6E+E2GCWI8N+VHEQOQffQUAlNGmUsU/ZGxC3RdFp2C5d5YF7FUoFEJ0dwQa5pLHwb92Hdu8erxLi3arlA78A6JYv3Yji5fyjv99bHhnPrPCN1u/xNuBT7F77x848pedDJijp6LiJKx5cgKOOvFP3lo13H9rqut+8tGnuH2eH6eqj8WEO/uiZaPfWNbQt7uZ6AY9X32zB39vdixemDcEFW1PwYdfRjFjwevY9cMuvLhgOFo0VsEf+AQ/Rg+he/cOGWL4cRj76Drs+n4nPFP75ud6yPC2WmCUWl2B4wgiG2evbzO+3vpl3CVYXFzATCBgduVcosHbrTbGMM39hjbG/hO6Qa64kSiMV1yJ6fPnxeMBkrBHxWka+Nf7GTOPHmLnmfv1hfPhGexQtmz1U4wtSGkv7Hg+Lrv8MrQ/R4smzY5jQN/pp7dk/87mwpatcNz3CAMPt37+Fcw334aqNVXVGC65YfQ1sb9RfYL6X+IrKwCDrU5rVjYqw8zVORJhzGCxTzYAUGw5xUhXnscn+S2juAHLb9O6LlGq+Eddt7vY9cu9TRMAQM9zHqYOazL2gvel5dC0TQ53QAdaYvIENgZYUP98HvrmkJtl7t/TfGotl7zZb1rJzZfmQUWF+O9ccXtf3Ye48JnIBvAXs4lP3V+90Z7i1VWrcdEF5zNPADkfiq/45voP4Jj+sJzFFrUsYW0IffQxfC/74l5Z9H5PdrlwkU4Xj5P/7oZXEfosjFHj7ixqG4tdmc+7HJs/fB33z5zX4LxqUt/eco/JW+y5k60+BQDMZqEcfpfK/qMXXG+4rIQ/wjkYoeyTcrBbx0HX+TKYhwwvSm8YcJDG7XeMZSy2hSOIRnbhvx89wWLWvV61AYLSL4l9nH+JDgf2RqDrei/um2LBrTecl8Kwi7H+OCCyYxfrz8PPf4DNn4axZ+9PGNRbhzNbn4Q5i/zY/+fv8f7S30kNmJ7zLmybBOyRWMfoaa8wEPC8czTwv/0x/vjlD5zytxN5UDBVyIPFjfsJL77xP3Ro3xIGXSt5PmTpgMBEFiA1PvWUk/A7uQQnxgXMBgJmEgYRywJkwKyEkxdj/7H+JEzJWAy/SWPvwfS5DzMQkFyDOe4vLF46G198GsIT7iXoP9iM5YuXok3bszDxoUqoYpONREAo/t/8pY+njR9IBzqLyQpDj27QXdoeqqbNoO1wJmsAx1UDntQdYqmGNgfjjfM87gaB6/TQplcABj0vrmAxNum/Q8EgnM6HoVa3gMu9oKQOcZFwGCajEc7H5oqKCcrbhO8+xfrb++NudO5xdYNm1xVl8cy3EsUNOF8Lllx+qeIfJdcRiQ0iEZPnn1qIqc7ZGUuQ8BnKWF4iABj+6hs475sMb1VVLd4g+buCFlLxl2LgRXZEoDpSlRKyg794C235GNu3hdH81ObQndehBBjuuQNlgcA7sNtnwOmYBp1B3ljW0qauiD6IxfAyYJ/JwKDYAqX1KH2uQsWpy/+dkrOXuZZF75y5jxmhzz9Fhbo5ruzZEeOnPRLf9KaC/BSH3XaLFR6vt16z4wgUtVkscLnd9bqfYuaL4gYsxkri0ygAoHhbZd78ACAGYK4PqWlZBlrgnOMqqlparu1sSOmdDgcC7wbgXVV4ReB04B+ztYpD8IOtMF97M64fcDWmTR2Cj977CP/d9AmaNz0qJvZxMnPTJJXfDz8IoZ9lXrJ7bmw+EmvvrsnLGOBHjwDuJQF7qVM3ti8iF+AbKr01gD0CAdev34J9fzVGvx48KDRm0vPo3/M89DddUj1d4i6/UjYnHF70f4nIrn24tW/H9KzBEgEBOU6cG7C09yiF/ZdYSAIIaLPdCo93NYzde2BE5c08qMdxCG7ZCkv/22C7ZwKMPTszt1991/Ow6d0A3tmwmYmJpAqIkCux/e77AK4RfFXPQqVumjCmYtyeOQaIMaAvARjUnqdlwYDp7+Y+JgTfC0Cn07GwAeEvv4D+iksluUcnNo4OaEzZWK2OqRSCBY6mGUiiJamxCdlhLxKtwSQhl5roj/tgMvcRBVhTf0lcY4zZjKFjR6N3vwEKAChtwhc1l8ICLKq5C1qZVPdfyvfDN2GcdrqmrN9Z6odt6CBmY/eS5zPaWm4AkNZL14MPw1vlY8r1VosFJrMZdoejIGMe2vIWIpFDGS9oBCZ3IsuN/lblW4W9+/cntavJsUfBNKAf+3bYRlaC27+PxbzVd9LD7rCztFW+Kjjs/L+zmLgU15f7Bea+/WCf7iziJRa/n0rLihOJaVGsYHooXnCtcY4LMnJCoVkAP5H9yKmJaY5ooi9vc6oo98QE9NB8aqjCIeQhY9Qb2Dvk8Xlj5+FMk4ADhUnStOtYxPcu93GVJYdE4oAsdctYiMDwNA8ZLGpPnVp1UxXQtKy/0DIaU4aiFABQBiNSEVLZf7TgL5g9B8NGjSyLuHkymatki2G3LSNHIfL1V/FYbdXugFLFG9J3NxP4J2zsAv4PYLlpHEaOvgG//sYxpV9e7CMl3h/H4cMtYQwd58FJJxwTB+wI/LPc7saIfhdj0MAuzGU3l/WTgL5pD76Evv/QwWA4N+O4+f2fYKzz/7BuyQicdGpznhKVOyYeq4MH/x5f8T77756XncGYitde3q4mECgDCCiIg4hRCE67YWRdze4GLG3iZwAAqUAOuHfCeLyxdhPsU+6Ac+o8HKUC7p54BypOq4DL+QRs9tsYg4+AQOvokdj04bvoeFEnDLBcV0MwhMA/i8mMYaNuwc23DU0vKJJD7MPa+hx4yw/rzRa4n/Hg3bffw5wZ02EwGOIu0gJzMNHFi259g5v+B+63mDwxgL+OaorzzmmPDjotfL5X4HE9xgJEq49VweFysXXVbDQiHPke7iefhOGqrkmbD2JgO+wT8azPlyYmlfjbejbdD3PgDnJQkSqytMFWckmwAFtmDnOSQgvQgaNCGSwJVi+9LFLFP4g1Z79jBLz/t1bSHCoVS9B7EPo4CE17LbK5S8kFANIFyl3WEdgW+gb2B6cxQI72UbTmup/z1HABzmQrcukV75KaZW3mOCxeshQzp0yGXq+Hx+djVQuxn+nfE1lFDHjwehEMBvHZZ58z9Vvqh3WoBe6FbnB/cDBdY4L+Qh0cTicTuqLfPW4PPG43Fiydj+49+xVwKtQC+uW7dhV071LTHLSffnrhfIwaN5j3RmADUUCzZSo6YX9a10AgAejEmu3Vp29M8baObFL0ajmEQmHYx9mYqAe9U7eMuAH3z3yi6C1RKiysBWhsLSYTnG63ZMKTwgKUb4wUAFAmW0oFAPnqxR8yZWqujMVwzP2vHEQ/xHSahEyMxl4YMWoMho8cwW7kXE4nAn4/u9lWJcaYE1NgLWlS+XDVLp7VSq+qPzl88dV2dL18NLpd3g5nn/U33DH2+hTwLxFk47BnZ5Qx8a68+hJs/uRbfLTxUww0XYDbh3Spdj0VmKpynQBifSS2YLteM2HsfBYenz4ILRrHpnbOduLgD+6AP7AV+/YcxF8nnIjmR/HxCU9qfhy6n9cKbdu1TD6oSQEB+RNAbPdZLQ6iVh8Pq/X6jMIgNcC+gm2is4B/gm050orm99E26xR4vcvjDAWKY/f3Vk2Z0Ae9p17fk1iwcAX+9+77mLXooRrsv3vHjse/V7/F1H/vttnxf1Ur48IhSUMpAwhIgB4pB1MsIovZjIqKU+DxrmCHNKtlCCLhb+B7oyp2iOQw0TYJq7zP8+uNiiYY/wwdNhR9Bw6G3WrF3Q4H2mk08C59GvsO/oZho4bCZDDG1Yqp/MRbdu/SxUxZzuvz5RWXRwIBPOc3o1AZItG9UKub19k5LN9+kcJyePtXklWNFTGQfEeg7vNLZf9RywkAdD04NStrru57KV8LpH7+GdPvkVnxhnD7SfX9FLg9S+P7QLrccT7ohO+1qhwazMHnXQWnYwq7fM0vLh0H/+sbYLt1BAMU9Iau8PpWs7YEAwGYTSa8WFWFdqQmmvCQTagNdMFEIWAEt0TXfBfIrdnSfwBTHdVqq8VL2J7RYGBMdorvK++TBvTLASzjogewfsP7OK3lydBdcl76phVs75KuOqrsR1xluBbLVz6FVme0lddcUksrCSCQdy+n+cpUbhvAQ/s8+7hKRHbuwNgJ9+OnH7+FfeydGDVmJCY+NKMBWKDhdZHC6/DeONLijipiIPLNGQUAlMGWB8DhgGSmkwwNqMMiFsyZhfc2boJ7CcXwKhQDqngdFGjoDucMmMwD4wCg+WZzTjfZ2VqcyOjm2X4UGy4Z/NuzfzeeWbIa27d8js++2ovNn3yHBx+4Ebfe0DFWfDL4JwQhIybe/TPX4JpeHTDs2otQ0eKY3K5Ya8ROFrHjjMX56zlmMVo0b8YzEP/KZoX0v0f2/ISnX/kQvx7iYNCfiW6tT0b08C9YE/gKX3zPu+20b3kC+vW+MHcQkDLXGhewGgQkJmByTMDkuV3jtrhgm2iRAGCCKXds34Yb+41hINrJLVS4cehIFsNPEPqgW3eOO4Ax1jtxm3Uo9IbLkweC47D3p4MYPGA4Du7eia3bInh6xWL0vq5HzQGTAQQUCmWqg7FQCsTC9b+2Bip1M1S9sZa9eywmoXkAS+6m4PEJ40jsjciOMOxjbHCTCnlFBSgo9vJl/wenazoDAAVGoa3SButEexzglQoAUnmJQGI5A4AW83WwPzATWiaGVH5PvqrGihtw+Y15aovzEf+QEqCi3C2WCQBkXg87eBEpioNH9hHWOqNez1+maLWwjB4BdbPmMBjJda/6G0nuuRS+hNLkpvYrh1sfx18omUwwmkzweb3QaNvHAUACMAkY9Pn9qGAXSQITkN/nsNhio20w3zgAP+zYjc//9xFcHjfe3bAOwwYMx0DLMExyTEm49OYQDARxlEolo6px9V6QHwRpsy3gf4fFAb7j7jtKAADk+0R7jxkPzOPjEUtFoaWZI3uukgACszeTUtA8/mjTR2XLFmSXvGYzixVdFQgwQIjWnfCX5NZ7Xr04T4obSSVVLhagpTAbuz2X8hpyWgUAlGH082P/ydCAOixi9vQZOK3VyUUTzCh0V1n8F+somEx92OaRf9IzNOkDRhuYXNmPiaVlA/+i0Z/jbr/RvVHMmfUCdu77BfMnX4sWpwqy8DGhD8E40RigmM/OMZ2hUzehNUBvDvt2RdFtrBfvP2OV5EpFLpRPvrwJB/YehD4G/jU6llc2/uvQEfg08iP+780v2IgIbMBzz25ZvUMWwwRkG+qUzqRhAiaCgOncQ5JYgFmAsFAoiO3bd+Oaa7rktJtPK/6R7SVg0+EAQl9+xUQ7BNGPGtmSfdBr/ExMwP9+/AUTFZl4jy09ABh7PeRyn6H3zzl1GvxrXmVBoF9a8Z84A1BwKyMXmVGVI2PtVVUzNTkOdttY9neD4Up4PU9jyNi70LlzR5gMBmh1FyIa3YNg4H14XvBC34UPfJ4rAEht/DAYxD1WK2N80CGXvQplfAm0bt1/8ObaVzHJOVvqWTPbrCzo74mml3RWVsRACjo+xShcqvtvMdpWinXUhr0IMfLstnFsb0Mx7sD9xkA0VeMmCP4vyNYI97NLa4RTqO4nD+RtfOczrH15JRMDKdbD3HbNZkB1DFMZJjVijaZ1DADk4F26jDG+tRfocGB/BL9DBZ1WC5vDEWOlcAhvC7NQEyc0PxoXXtqDxZIVQEUCPzVaLS7Td0If80CcodGgooLAT0krT4pZ5AH+4oUKH6aMaG8hw5cILUm4yBTTpmJNltrqiX1QqgVD5Bhb6Z1KjQ9I7yjNcetdtvg+RnrpdZGTw4I587FkwSK2xpB7vhyxD7lolO3tSw5YltHENBdoPZJnvZGxYUUsSnEDlsfYCgAogx0bMgBYfeqt2w+kDMPIiiBG48LZc9lGMJvL70RbJTRt/o5R40ZLWozTgX9kz4P7eOZfIvgnxPwjENB6+wIEPv4OI2/oiF7/0OOidrGb97xi7sljQQLwbh6zFGNGXwmDLnf3DoH9d9yfh3HzP87Dic1qzqt9P3FxNmDjY1W47tLTIQ4EpD4mlFcLCLgn+jOe8bzBRH0ygYBJoFcWAJA2axd0ujTHuZI7+0+eUYyVEqO0kUtxOPw1HI/ei5ObN0Grlm1r7j1kYQJyLIafw3Y3HK5HsXfnXsyd/nAcAKSDl6mXERWnnQIVjmC3xaoT1LAMGwajqQ/DdGlz5K96kwV4P+ec9tB11LN0BAAael8DU5/rmKuxRtsaHs9yxhQUCwDS2nD2uR2gv6IrptgnYZB5IHR6cgUjRqWsli96YXkDaEVvsfwVKm7A8tu0WCXm4/5brDaWXD1pwgGTy6vVbGEMP8ejM6Ht0B7+tetY052Tp7H1lfZG7mfnQduBLrMyP8wV+H4HAwDzPZSLYTwJIVuqfL4YqKCGQd8tDgDS77R2L/c8DUOv3jAPGsji/S1ZuAAq9QnwVa1KcD1O5YXywOCCeQvxZtUaxiinhwAMil1rdzrzADFkBv6yDUzi7wXzXqBKElyYy/GIkAQE1l0HyJth6oRp8QtHsmu5CmCwNWboKATfe5dn4VZU5L02sJlG5A2LhYHzNnu1h0cur0KppyXb2ayVsNnHJYUhKPV2y90+xQ1YHosqAGCediSQQMrZT0Hx8zR8AbJTLBfXnLnwPr0Y4yZNyArW2K0jUbX+TVS9mXu8mmrwj+CDaLw3B/d9WwP8O0F1NFP6ZU+C2EejPzj8daQK57Y+AZ6pfSUx7nI3Ix+fz73i/VrrNN8TUwM2dMi5+Bf9W7Al9F3c9Vdg/1FBxABMZAM+/9YnzCVYNAhIhcSZfrGm1QICbtv+LV586W0c+qNRCgiY6gpc/d+ZlIDpIESPwDoTZ5jiA4C0iXpgwv244qre6N2zBwP6KI4QuQu/438fJ1Wo0U6jrRk7UIaNMrmNkUgJKUfSBs63Yhk7dAoxAMmGlhvMDPQzDzLjlNNaYvXzy5gLyYSp0zB85JB4PMdq+6rYoVUAAO1TJrMA5DOmTMPEqZMxbORoVo+YGIB0KKbA9nRbrdVS/JLqA0G5A4Di5mP9TqW4AZfv+Obj/lu+vY5tCQA8PXsGhlVOzJmDxn/+yOthLMw3DobrX7MQjexiaxytmw77BAT8G5LiNTGF9YpToFY1YZdCmYDAaJTi4/WC96XleYVQoTWeiYo848nwDeVjCJKgk+vJRYydSG1NBACpr4G3AsxwdDnE+s8B6ze8ilFDRsNitWZVLaYyiWlEcSNJvGr5kqcZGGgwdoPbw8feFf/IA/yRou8Kz2pYJwwTX7WQsmAAYELfcjFJ7j0obI4kt+C6CXNEcy4UDEJ9sjqv96iwhspcOoFXy5aswBltNcwF3z5tMkwDBuf4vmSug9z3vc946y0ASL2nC2sKTVA5aWJdDmed162wAPMfAgUAzNOG0th/HByVdugu68TizClPaViA4v8Z9F1hsQwX9QEhAJDEFpxzZ+XoAl0N7DT5i8OfjfgdhhjwL77lj7H9pi+swquvbcF/ltxaFACQGHoU589wxfmYe3vnNMxHDjeMWIqBgzujfx4A4A3d2uPcNs2rJ8ZBjql84mgVcBy/myRAUAAByR341r4ds8cEpIypsSrlAgEzgGC823d6V/LaZj8Dhou8caaN5vq1GzFp7D3wvPhEddwgjsOO73dg995fYLrqBnh9T6WJHSjMztzdE+gARbe39Li9HqjVPDMvEQCk9zPgfw9a3QXsQErDFomJh1C7iWWSzo0kEQB0TJ/MKzuaLQiFQ3jW68OWjz8UBQBS22iDSTGxSAEyMeaVAgCWxhqeVysUN+C8zFeXmcMs7EVuD+XYE4mgVYUQSiO3/KWSmoAoyz+NeH6tH21Ozy2wOq2hBGYZ9Po4o40ALAprQOskPXaHA3oDxfjjP0Z0kA9tDiH81XZ4n1sB9xJ3BsEO3uU2uPE9ON0L8zAZD+75/W8wt950D7XLqDewfjARhcYqoNEhBAP/Y7FkddpzWCy/dOIi1FeKbajVnQWPd1WN4gW3aPVJJzKV4+qHhBvo22Vl6sFCLLPsHU1gxrE9SfYctaUIfrAZ9rvvw8Xnt8dDcx/JvSBZ2Ps1q5UUvkQoJvfXufZ+52HbpEJluOTMfXDqTw7hHSPGLAH6JMyTKBwkX09z22fXrJePIUrrnRxuyfL1K/XlkGtiy99CcSXmJyCqAIDirJwplQIA5mFDWmaIAZjrQ7eiZtMAtpFpKGpPudqoLtIzAFCnZ2NCsb2yLf4bAwEMN5lY+mzuwokbRh4IApo0rgb/wEXgdr+U5Pabyvzjy0iI98dxMN8psO3apewiOUT28Mq59Ly9+Rv89tPPWc16TLPjccV5p8fTqZsdkwIs8uWue+cTDL7uwho7VwII9UMX4t+PXI9zzz4ja32pCQQGYCIAyJh/v+6tTnq0Cn8d0YSxARNBwBrCIOniAVIp2ViACWnEMAFTXYH5UcodBEu2RfHZf/H6OWDH99vQqmWrpFiJAjvw7387B9axg2rGURSmp4S++7zLYbOOZMCe8N7RwYpYd6Su2KvvdTFGrtBKYfPDYfb0OcyFq1otONmSqQAg/boxEMRosxla3fno2ftazJwyOa0K8JZgkBXWQVet+mg2XQezZQhMpv7VJsv9M5Dzu6FkKLwFFDfgwttY7hqkuv9SuArz1UbMXurJGTiTuw/5lEfr22znVEnxO+lTSGvcow4HiycmPE2PV8cVcmtntPGgnNs1G64nH0liAhIYR+0isI3td40meHy0p8oNoKT2VIstpbrkpnwxOY6xu3dGfoz/cOjQobhqPDHLzRYL3M7p0BuvTlq/mfhbNyMMnfRweTw1hoOBiwYjCz5f0525Oq6gPxBARVZ1S5mZcbHLudTvteg5VRAAMMP+Jc23sjrWXmqr8wU5av8wC/vwpBqzVaeAgKKnVeoWl7V9AAAgAElEQVR+lrF4+5hh6N4VAyzDcZFOW4JCH/y77J41l+1vfVU+dhmtPPJbgL4LVssIuD0UBzJ3GzdVAU3zuTmRv0tlV6ICAOYxZFLdf9mmJhxm8adycxfIo7FK1qwWEABAAiDIBSabTLmQnm606OY3uxhI9cYvEfyjm9LXqzbg7cCnccEPMeBfZAfPxlu3ZAROatyEwU4EzoW+3Y3vv9mFr/f9ikaHcndRT9wDNW1+HJqrjkJvfRuceEqC6AizZs3dEh2qeo9bhjEDLpWNAVgDAIyN5F+NmzMQkGICLlwZBLXV3OfimC1izUvnjpMKALKupNn5xdLlDAJSeXlvqusQAKzlTbGPciDw0YdYufppND+lRe3vk4S+k3svuZ9RsHnhCUd+QCT8NQPY+wwawOLvffbJFgwaOjxJgXGibRJe873M4smke2drAoAUs48/LM6ZPpMd2MKhEHxVVdDp9fH63U4nfD4fnC5X0t8pFpXnsfnskqCaFZN1eVESFMkCU+yVGHTLSEmKxoobcJEGScZqpIp/EHPOdpsF3ip/WasKZobFMhtacAHmU2VDP9KVxbvUuh5yMmCMgLJ16zZh0cyHGHDn81exwx2x65zzXDmGwODBydstNEbp2d01W0Qqs9V/pXWe6iYBE493Bfswm4zX4XfuJzz5nBeatgRQcnh+yWL2LUgUh0oumxctoNARk2fMRL+BA9g3iKmWhkOMAUhu0VRHJsA0DjpJMbWM70xSURK+19mbkuzanArw0RhRLMYT1SdkdbnOXpdcKZLBwiSAMHG8SggEpPlnt1phtdtLmkzCWMaGblCrjpV8ESDXKNdWDu0TVy5fgaUL+L0d2fVBl0tGZe9C96C8yid7k9cPsbKlAIDUW4UFmN+YKwBgHvaT5v6bR4UlkpWC4bdpfUaCSm6JNCyHZpArn/2uCVA1Pg7OObMZ6yiRASiG0UfpTcY+LMA0uQ1Xqwanb0i1S0Ti5iiKt6s24L+bPkHzpkeh3yAjBMEPVkp8N5vM/COASXDHJQDw9wO/M1YegX6/HuJ3KM0bH8n/80jAcJk4Nt7+Pxth/eYd+JNcbgHs3f8boDoSxK5Lx/hL11M5YgAmuQAL7r+plcXcgb/7eg+eXb+VAYC3D+iYWRGYnXNqYeflCQKy4UJCjJg8NtZ14f6b6fUhV1uD3ojZi2bFYwNmfN1y7nvywY3KXrZkKRMBedbnY2yUKt8qkDIlxfsbPHQIG8ZgIAirxYKK1hp4lnvTgvDpAEAqnw6oJM5Crlv0pAKAdJhl8a7U6RQeq91MJJDAc1ipip90wewZOOuCi9C5x9WSIIHitzi5RuvQQewPriXP595+xQ24rocv5/qluP/yazUQ3hqSBBTn3MgSzZBTuLpa+sCEPh50wjXfxe+pcATudjhw30Q7NKdVwOl2szirvmUrclQD5kPlGP5xTYrbbXJDEtmGqU2k31JjALJvhnUkuOh+JgYVjf7KLuT7mAdhqnN6rQAexYi2WkcwFXnaL6pPrQD36y+Mpc6EUZ5alCE+m8ysPznnU87fankqJ6EWn9fLwJbSflLctRMam7TfK2AnaO7Z7ZPgcE5P8UzisHjhUqxd84pkJlUBm82Kpv3Xd+EwbjWbWXxnCilQmId33cUf1UCu6jh1Fk8uPg/t8SwDzdC2aQ3r+Er2Hi9euAiff/YZZrhmF6a5Sqmxr7D02xAFAMxvEikAoET7SXX/lVhdyWQj2q7FZIbrKXfZBqOl2GKuh2eyjR6Hv6BCI0yZORlnt78INquVsX3sDnvWG3GmOmUdhYB/PQtoax4yvNZxqk3x9+2qtdj04XYcewRws+VK0eAfVfTJZ9vxj/Ev4e4hehzYe5AdaAj0EwC/4048DuqjiRmIuHiGmIlEjLtPIz/C+sCrGGi6gIGBv/z6B/5JcfnObpnRLgRKXjnsCUy9s5ckBqA/uA3+wFYmAmLQxlhmWQDAZWs/Y2IgLI+uVXX71Bk+LKlxAAXDlAgIWGoA4I7t23DxOVdCr9fzgd/btYFK3bT26STDoSI1BiCtPcS0CAQC8RhP4c9DbPPGq1ImgL8JLasNABQCwpOwCL3LqQCgmHeFAQn1zP2XmFHO+yfA7V2dO4Am1mgFTEfM/PAXIWjP10lqv+IGXMDBkbloqe6/MjejbIuTCwBk4kwqFYtr7V6ygLn2EWhhNBjgfGwu3I89BrW6Bdyep3O0VfZ4XsFAgCm7Dx05Kk1gfJ6hSC7N1WEc+EN/YMM6hD76GCecchou694NF+l0WT1yCFAMbgriow8/ZK7GJzQ7ARd2vBC6S87PcFEUi/8r/ZzLbEZCH+PHTsJDzmmo0OTuMler4WX4Vuc4qDFgKIJIJFrSzLX0/aoGBPMP9SLOcq+++h+sXf0CnK65aeYoG8D0Xiziii9YqtRLVpOZD30l/8O77lLMaPKsYw+J9XBcXFSumpmbDBSarx+IboYeeG3NGgy1DIuvIWIAQNpbUh3ZwkXJ31+lRLKA4gac3zxQAECJ9svH/VdilSWRjRa7L0MhdNBpswJkJdHgNI2g217amJJSnP6KS5kkvfEfV+OjDzfjPf96Ue6/VCxtcGnjabGOgtf7HDzepbXEtBDcOatvgVV/cnh9LQ/+HfHHIVzdqQ0uukJXjSZkYP6Rm23gkx0MKHO/9BEG9LkM7Y77A+dfeAYuaMmDfonquVLGwR/agy1ffI8xV1+AHbt2xxl2NYQ2UgoXAMAVM/pmBQvTtevHX3/BE973cdyfh3GH6TK+H7UBgGp1UgxAxhoU4g7WFv9PqLQ2FiD9LiMISO+Lo9IJYz8TDF10sdiArJIsw1JaLsCkBBwM/g9PuJfgk+AX0GjITd6T+cCU58GCWLoUbJ4C0PMsPAoaHIW/6k1UkbtZdB+69r4GPa7qyly5arMpjUHg7Q046aRTaqxbwm/RAz/BYLhCkitCfQMAaX3hDnJQqdVZZ6mUtaXU8yhuwKU+QtXtk+r+Wz49LGxL5QAASb3d+eCjuNs+NWV9rY4RSKruBiMJiRRCRZXDlmAI7bQkDJVL+TzrvNoG2b7JwljwAFD2vPKy/tasXofli5fC7Xks8+VbrlMmz+90rtUp6aVYIB9Hfyn1yZMnFAqy+J+CoFChAEDhkvdhtxudY/GayWLBTQHY7hiHJz1L0JT2kH9wWPf6BuZZQnvK6CEO0Z2ReGcJyPP+28fILbT/tN1irYXsUh0r8DJD9zpjCRKL9quvt2PUuDvlGbAyLEVhAUofNAUAlGi7hur+K9FcJZWN4srcahkKn28Vi//1wITbcGaHTti65V1s+2J3UmyvTA0nF2CzyQy3x8PcEIlBVDMOYDWQI7gAE/i3Z/9uPLNkNX79+SfR4B/3Mw/8ETD3496D2LfnIFa9u50JbrRs0QQnNhO7gRU3HCz2XkqMvXQA4GMr3kLFKSeiv6Edi0GovX4WWjU7Hv99aUzOysQEPix69i3GOLyp+5n4W+taWIBp3H+T2paJ/ScKBEwD0uUQE5AdEKAGMefM/7wRL/zbx9/aJ8YnisMr6cZN3sODuBHPnIrAsl9+OohDB6IY2O8WvB6oygoACnaQo/7qMqrdhfnDm/R5T336MBjECrebuapJicla3wBAeceqDEtT3IDLZtCkuv+WTQdraSjzQInuRYW6eV5dkQMArP6oJa/DxJaL7IigohXFus4FmMurSyWSWf7vNzEAmxzTWF7wT7AWAwEb2hiVyFSpx80gLw77WB6cor2VxWotiAswcyf3rYLLTezj5ICNFLtz4fxFwK8cH3cfYHGdtTodiwO9cPZcBlBSPvo/neHYWa5CzeJ+fv5ZKMa8RNzF+MDPHItNarNPgse9gMU1lBrHLp/hF0DKuqo/n7bLlVcBAKVbUgEAJdpOGgDIU4+JPZPPoVVik5VsMQuQy4jZZIJj5sPMbZcAwFZtO+Ljjz6AwXAlTOaBomyVHQBML/pxcN+3tYN/vHpEDbVfEvx48Y3/MeCPnnZNjsTfzj8DlvtWYumtndHVeK6oNktJJCjtfvP9fozsp0sQA+FLE1h/j08zYeXbX8P/9seYa/9nsjuu6Io5+IM8u5H6eOM/YyxAgLH9Gv35C3CYgyAAktb9Nxv7L7Et2Q4mqSekGAgY/T6Mhc+9i0N/NIJW2xYmU5eYS3nyJjrKqRDashW6DmfWZBbGg0nXvvGujhsp2oAFS0giIKGvtsPx4Hjcfusd2QFAYRpLUAUuWCdSCiYA8C7rEFxtvB4mcx9J63Lg/SBUx6oadCyxYo1XsepR3ICLZWnp9TRk91/BTd/jXS3dgLGc8oCAyc2goP8WyxCEQ18w9zjnYw8kqQTn3eiSLkB+8K/g3VUAwIKbuNgVUGxO1dEqBnRJudiUo72JACCtAyTUVgh3WaonuPE9ON0LazRbEHzbv+8n2O322NFbAAk5Fgv6+aeXY4nnaaiObYx/9LwU46fNYzYjYNBsNKL7ld1w8ulteeYguRhz5CHRjMX9JJag0+2CVquTw2Q5liGwn0lRWfpFeI6VllRyxQ1Y+nAoAKAE2x0AhwMS4j6ReAZbhETEl5PQLCWLSAuw2H0WCwzX9ISx5zUwGnuxGBDk/ksfqOxqvnxF2QDAdHH/CNDxev+DUGgb/taqBSw3dGFlHcVQv/Tg37IV7+K9zd/jxBbHMVCMBD1anXIyY+eN+9cb+PCTH7Da1T8jAzARPKvVTDFWXbrfBaAtyc02npDDvl1R9l8XDn8Gngf7sX+fuuhN/B79BeNGGBg7UCzoTW7Ay5a9Ux13sE0yyyGRmfjMvzfj5U3f4jbj2dUiJWLYf0Lb4x/NTPECKXHC77WAgAPMXXAEaNSrAb2sMWKyut+UhiswiYD0N5mZ1a6+shfW/Ps1+INZGICCjbP2UeSLW7Bk+bnXWC3DEI3uKduYeQUzaxkXrLgBl/7gSXX/JZb5Dz9E0OZ0ChtQfg+tVtPtlejW8xr06HF13h0oxLmR3IJtt45n3hSRb8NwjLeLUv/MJOiRa0cFhdQBVquo+H65lp8+fWl8r3PuiwIA5myyUs9A5xOrZSjc7iXM06kuHgLXPG433C4Xq54UtIePHCF7UzIBgHxlmfd4TM37y03gDhxdAzAlOxJA+Nqql+F68hFo21GsaeFIoILPuxx+/xtwueeKPuPIboAyL5BsHPC/J5p8k9pdhQUobQIoAKAEu0lj/wHkevpl+EuYTP0l1KpkkdMCE22VDPA7V9ce//atZUXTzVRVICAaAJw9fQbL1+i3Q6haUwWfnwARAfypGfePPkKC6MdJxx5mir8nqI7OCP4R88/2r39jZ/QQpvY8C126nZcU32/fTxwcT7yDjn9vhn8Yz0sCAcWAfr/s/w2TXtyM68+tQNcubYHj0gNhmQHA2Cf2MAfLlJfhW/d50lB1uuh0rJkzOAd3YB5QdK8JJccCTJkApP478z9fY8Wq93BKi2NxzhmnwjO1L1QnJzPqfty5F9/8fEQ8d8tGv6Gi7Snpp5PY2IApIOCfRx6L6wf2RPu2JJKS7E4jDgTM5H5T94cK2iCNsYzFG1Ub2Puh0baH17eI3ToSOPjRx5+ie9dL07snlTwAmN/KEonmJzqRX+1K7kwW2BGJoEXM7ScnSyluwDmZqy4SS3H/pWOgbeggDBg6XBbwrC76nXj3LAfnQ04AkFzSnPc6GDuG1HI9L3mhaaWBqY+JKWymY+gk2tDnexFez1J4ffkzG+krTIq/TufDcLnmFgEEkek7zQFr1q7DheefI6/YR6bJWs+/0XXxnuZTp1ziEhSnnMXylfMlz6Fj1I/Q5iC8zy1DlW81/IFAre8hpa1avRLeZUtYDXp9d1DsUGp6KBSG0zGRMfLo7+abzahoRTE/+RWQlLiJ1OHxeqtFQHJoZ/aktQOI1CaLuQ+crjl5sAAbtncgAbgUg3+Ga7okEFUBALPP4HQpFABQgt2kAoAxmETSBJfQTFmz0Atq6NkDFRV1c5MkZ2cE9d5w6DM4HnFCUAElYKMqQBR1vo+Ujv4vMAJDoRBczhlwuWczoM9uHYn2F16Mj9/dCIOxd8LtRfq4f4LoR0bFX45n0hHFXHD7fTv4Ha7TazCoy7lpxT0EEPD198KY1P98XNixbQ1ztTnidzQ54Zgaf/9u/x8YNHUNnp/SO84qTGdrAQDsoP1bBjYfh3EP/ZvFJTzuiCMw6qZL0f28VmjbriVUR1Op4o8riWIgN/8jGdikkgS35MA3h+IA4E8HDuODl8bgpFN5xiABf9OeCGB11X/RrClrAHt27TkE7yMDYDDU4jadiRWYuJHKAAKmgn4ZQUARt+8l4QrMcTCbrBg6egh69+zMj6eKf08IHDxapYbLPS39ZrMEDhj/z951gDdVteGXJaGsShmFAhawWGX8BRyVGUGxiELYYYcdZsMOuyAjgEDZZYgFFcIuu+yyKwhUhhahWFmWUQiUEZTxP993c9OkSdokNB2Q8zw+1OTce8895+bec9/zDlplpN9yevpRve7+fzFnYqB/cAsBtRs68OtNz7u18/si8G+wQo6wiEh4OvEC5JYBO9/3rt7SWfkvbaeUN8G4aXOyLQMwvfvWiZ+G1SbQAncHmYyTgClULXLbboQt/4GfB2S7EjIuBNpNEamAEXpE0m/VyxOBdaTpeJppJwm/+sHSCfyj4IJfz0LVbxR+XjkLPuUt53Kv3lYre7D5fE5vuNn82CJLU63RuEQa6pK+cvFOqU8UMhn8q1VHyJTJLj6a63ZPbF55UzniL8TyvItAOv+AqpBK6xuAveT3ATEtmBaWWyu64t+HDxA6Mfnc6fuxM+fCs0hB/PbLUSxfuBje7/giZHwIPIt5QvTk00ZGZMo7KrEAQzVTmATijBcgLXyEDB8N//crIix8sVP7cN1Iun7PYrjou/7OSZndMmDnxsgNADrYb87Kfx08TJaqrtMlQCGT20hDylJNtasxBATIpEHQzJuDx//mwKCuHREUFMTJosQCFAG/el82wi+/HGEDWLVqAGJjzvDklViCBNDJgoLYBJa2k9avA3mndgyKiGCNR149XuQQJlCp+v6JKAL/K9RPiLtl9PyTBvqh3juC5NdWIRDw7NE4jFpzGncfPjWrlvjkX3zX8UN0aOhnfXNxfsxJq5aF9k1S27tPn0OQABPLzRLMIy/AwM6LMKRTIFo2+J9xR95eBDzaD/4JG+qxLuoSzsVes+oFKCYTe+TNxenH8qFrIMmbG2UK5UNuTw+0kPph4U/HjSCkzyfV8TxJh7On49g3kWTKNgFAseW2gEArIGDc5atYt/4wTJmAdoOAdgCA1B8sKXe0G+36RdhfKTrqCMJCl2Dm4hkoUtwQ0EKjpXuIx/8+RZFCXtbbmMkAYMiIkYhYtRILtFrUDAy0/4TTqPm6A4D79u3GtAljEBEVndmXnsNjRrc1RZAUIXPDnPJndMuAHe7yDNvAafmvSQsz+VaaYX2V1oHSCwAk2a/8647Mwgnge2wy8EYveEFSKcJ/DueEzdenpL/fnzHsQ1Ig4573dlgapalkcGJQCSQKkgbxNeObSTJVJ5rt4k1eF183PWZNmY3fYmJQt/5nmDZuLIJHDMPNhDvIl/M52nTtAkl+4Z1DKZezqoTetURWnyjLvfswD0oV8zS5b5Bvnw4bV6/E6h9WsLe2RPIW1KNHI7B23VTZjgQk0nZdevVJV1YktTVUo+FzEViLjjxdhH76++84EMkkXLvGDYY7+Auj3nZmkdfBw7x21d0AoIND+mrsPwcPlkWq081t4azZ6NK7l93y2CzSdKvNIABQGhCIXsEDcfPvy/g15heU9n0HUZEHeBKiChmN2JhzDOzFx8bC39+fb8xUho8fi97Bfdg4luLtyTMw4dpZ9ruhJCYCEAWgJnliaOr7VzvwA3wurcgAIhcr4J/+tg5LN57gwI8ieXPBGgPO9MRY6vv0rmF/lqcsX3wMX/sXtQ0A0iY2/P9Mwb+iRfKjX2vyvzBZuUt8ABHgO//HZTQeuh66h4/Q+YsqeFn4bdy6cRMl8r8FP7/ixqRge2e1pl6AgYF+uHHlFkq/eIEz/77AnRsPEHvrAZStP+awEfnIjWjZsArKV34Xl89dwvw1xzGuZz0zkG/e4t0YvWAvpo9rjx7Nqjh2iaYEA62AgGvX7cfiH/aiYqX3MWNaN6uhINaS9vR6Ti1Jsz0MLKddLc39pKxAEt6EO7fh/265VBMG6T4QE30SatW32LDrZzMA0K6D2gV02rUnhyvR7/eZXo/KAfTymX6d+LoDgOSXFvtHLPyrBqRjrzk8fE5v8NeVeJQs6+tU22kS751+l4rT5+De0LIHnAUA3X1p2QMOvaum2oF6RGg3IUQ9HNqtP5qHfjB7XAbVKHU6s/ucG9HkhOJkGaHje0p/8M/xNmTQFsbAMvvmKva36nUBu+w/48yuSQE9Amjm+odbQjz5ECr4vSoqKgp6vIC3dyl+r6JC71bSoCDE/nHByBa2v39SotZpnw+xEOWyplgavhyVA9I3tIPsD+Qt2iBcu9whKTBJiIlMQiQU6i9NWJhTY5NesnH7+z9r1XTLgB0fDzcA6GCfvYkAYDKylPYN1sHuzJTqyxYtxpyZMxGxPQI7tm7Hb8eOIzo6Gl/KmqG3KtiwEinIf/ftO8EMQfpbqVIZV3dE/7+BI4IZUCA5cEDNT6Do1NygjDRIeR31/dNRCm4cp+DaA/7hkZ5TcVMrB6OvY9yuC9gWXNuqDJi3tQIAEvi3I/ov/HnjPgj8kzetgaJ5cyIh8V8G/ejfVv1XYO3cTrwL+psCP9btOovIoxcQVPM99i4s+uwZKlUvmyp70Hr7k70Anz7R4+6zt1Ak97+4l/gI3qUF9lmXr6tj8qpfWeabktVHEuBzf/zDYSRUKJDk/otn7BVIwCF93rf1xwwapuoLaNo4U4/AFCBg3OXbUPZfhENHziE8fBQqvlsMk77bjsUL+yP/22V4L9ZW0e0FAF+NBWhdBkXgX5BUhoL5gZd5JCjgWZjb6eNdAvPDk1djSZak7jcGCdcuwru0HyKitI5PUjKZBeiKm83rDgC6os+yzT7dPoBZcqiclf9myZPJAo1KXxxAj9hzJ0wWRJMtYyiVNHSSBpr5odi4ZhMGjhieaWcvqlreC6iGqaGznGjHGwT+ib3jMhDQie53b+JUD4gBiN7lykM9bqzjcziHjqpnzz6yXImM2MSEipjoYwhdEobTp05h6rgJ7BUqQc50V2bYbqZwf5IUKOMCxqkeC2cvYFaiI1JgEQDUTNdAMybE6URhkiGfPbUHY6bNTddFboeGPBMrEwPw9UAoMq4T3QCgA31Nzz+d+43PgR7LmlVNwbtzMbFoKWuC4IEqq7RwYvpt37QZHvly49C+SMwIWwFaQWP5b8hoY6CLKQCYLP3V49G921i8cD1yPn+Cli1qo0L5YgbWn/XE36joOERHXwRJW9Ni/tkD/tEIUNBH49mHOSm37nvFUbpwLouBeZm3iEW4iCj7NQX/piyPxqK1JzC5Z21OJl605Sx+0rRE7Spl0bDvMuya3xVrNv+CuBsPmPWXkqnnKPuKwNANh//m9ua4fw/kc9ihRQ00+bgsf3b76Uv0HRuB+RNkyWw/PTDgu+1G77+ezWugcsVSmL9gL9q0q4m1h+Jx659bzBBcuOUP/HH+EvsCSj/yxbBBzVD93WQpNIGIS7TH8U/SC2Yzzp/SFl4l6HvDo0Yige6uDon6XAz+vV+uCB+3SVAN3Lz3GJu2/Yo6tSpj/uKRKFGqPF7mM9lWQAStgoK2fjmOswBNXlRMdioCkereIfAt9w5aK5rgypUb0D98wLU0mkVQdG4K75LemPHtFNxOfAZFn54IalgTb3nksS31Tesnn4kswLSa5sz31h4H5D2X39PTLUlwpkOz2DZuGXAWGxCyx6B7yBs4D4u9GAvNmGHQhIXD21PwuU2Pkr4AoDA21uS+BACS3zKVgIAAaCMj06P5Tu+DQECSEhILybHyBoJ/Yge5QUDHLpUsWJtYcKuXLETwmPEuAgD1QmiHWs2+fyHfTYO63wDuCXqf6t23F9r06M2yX/peKpUiNDzcRW3J2AEgME8eFMSsRnulwCIAqI3QYvumXbgS+ztCZgmpyY4U2s8PCxeh98Dg16IvHTl3quuWATvaY4AbAHSgzwj8s8MqI8UeBX1/uXK+TkdcO9BEd9U0ekAMACHPvqCGXzGQ16ZLpzQ8IfQYrhqBatWrQNa6HTTjJyB6/z6ewJJfICVtKeRyfL9yBnzK+wgSYCr6BISFrYdOlwTb0l/z0I8ftp4Csd3S9P2zg/kndgUBgJ1nROHEjfvskbdzXEP+SgwFSQn+Ubpu1C+XcenxczPmH91i5SNXsaR3ddSfnLxbOGduZv2JAODxH5WIPn+dGYxUiLVXsXgeC+mwPRcqSYD7jd+E3y/fZIDOr1hBPtaEsD2gwA8x2MOrSCGsW9gVXoUpkUIA/04f/R2z53RH+fLe8PQQjjZg9AZEHT7Dbabi4+uFeeOacmjIqUs6PLh2HWOm7eDPCQgsW/AF6rVaiOsPkiDJkxe6pKegROONPw2Cp4cEusd6XL6cgI5d5+P6g//wZYPK+D32Gry9i7IMuE7Nivh+ySb++8DBEyjpVQDadVOQ620T+bGDgJgjYSAeL5M9KFP2N11jI4fPwM9rdmLh4lA0alLfrAp5/ZHUt5hXbgweMwIVP/B3GPSbNXUZ/N/3RaOG9ZNxXwcBT3uuE9M6ZEQ/L3Q2QsMWZsgkyBoOoVJ2Qb2GjdCoeWv3iqSjA5jF6rtlwFlsQCjxkX50jk/Est6JONAiOt2oyHWIWLUeoctXpd99RchxStdCdguyoIYIW7rUzJOLX45lTRAf+yfC12qNUmACAdg6Jb2RyHQ9K3Fn6Qj+GdJ+Y/+Ix8DhXV3SWpfs1MXPcJe02b3TFD3gymAcPZYtWsGef0GyJojQriXk+M4AACAASURBVBG8049EcVjHpfhL0KhHA5K8CGrUGMpePTMgoTvjLgCSAivaK9C0abNUWc5kRaVWqpglmaC7h4jInUw2ufDHH06ykvml841k/4mj65YBO3aduwFAB/rLGfmv4BUXhDCt1omVRgca565qVw+I/n+BgYG8QqNSKtnHTwz+sLUTTUgIIiMijPVoxYp8LQhQJEDQk0xoxykhkYhvJnocjtyFw9G/w6dwLjRvG4TCkjzIzTdowwuME6Ef7Pf34nGasl/jeRiaczDmOnovi+aPezWrirW7LzAQ6FG0EJA/+RVATNdNKfsVXxMIACSvvfdLCKgaef6NGixDy0oFUW+AFgfmyHEj8TEz84i5F1g2H/7nVwIlynujaF4DEmfSyRQcEnv1NorlzYFSXh7I97YnntzT4WkuDw5BmbjkMId7EKNuWq+anCas/w/QPRBkyFzoxUEiYRBv8NiVLPWNWNUPXiW8zYaTALuYgyeNn93RPWGvwGTwUA99kp4BTAoKIYCRwEICBM+eu8GBIuujLhplw6bA34GDZ3m/9epWYRAw6X4SChYuyLLaUE1XfFSvIbp2GYtWso8QJOuRAhCzHr5i/Vq0LwwkNfCP9nsl7nc0bDAIGk03eL8rhGKYeQDydSNey869JV6/HIfBgyYgXLso+eXOhS8PnCTXWQFFly6QyZtmyETIGgBIvnMXfv8V0qCW6f5ybddNzl0p/XrALQNOv75Mpz3F6xxH/2gLtbILgkeOy5bpv9T++Iux8C7jm67MYtdgboIXoCZkHAKldREattg48sQC1EzUIGKnwP6jBZvRw9VppAOn04WTDrtxZAEurcORrYaiZQ9s2/dzxqX9ptUoe79Px+e42VTDzuO75rq18+DpXI0IBGr1CIRoprw24Q/0XvTDogVYNGsOA1yeJbwReSCKz499+IKCMGXOZHxa96tsAvw7NugEAoYMVkM9cTB83/3I4hw5ITlIhhof++Gb5t04yZjCkcie6tUAQMfamdVq07USolIhJFTjVBKyGwB0bETdAKAD/eUMACjGW1cmmUE2e2qRREIAxtJ7jdiBTk/nqiIAKAJ+FCWvXa2FxEYCrnh4GsfYmBhICvxndkPnCaxKxew/v3I+htTfZOlvvpxAR0UDeHkScmUC/jEIaHiR0VHi7TlOvCW5bXupH94uZNnnZmEf9vQLHy75ZelxjpzouvwkIvddgKRgXqzpWxd1gyoZ9yQmCe9LSLJg/gmV9MawjZbSyvz/UTECWEaS4JGLD0P/9Bkz5UwLnUlEWEdIAypYabUeA+YdxYqfDnKbZvaXYtDcKGYXirJcYhyW9MqPb4wJxMC9WzqMW/M7/jlzCSMmd2IPP9WMbfjfeyXRUyG1AP+MBzYBXRPv69Gy9zL+ikHAl8bRxvk/bjCI6V+mGH+45cxN9GjkB5Jo95++mz8b0L0B1mz9jT3/qPhV8Gb2X9jcXtiy+SQuX7qMJi0/x+dBdUHhH3GXE9G4fnuETBkKWbMW/LOy3/8vuW1ppQGnBf7RnogBSIDkn2fPIOkR2ANw8GhqV+P0u08ZZ/YpAMR0fHmwvKAydgXUGgBoApva8yvNNnX4vP7TQ0J+odmscBhISW+n2u7rmf3ON5sNj93Nddb/j+Sz6h4KaHdHOXUN2N3AbFbRlVPSmOhoVkZERtOLv+AFKPoAivJfmj89TNJliWAQcegozXjtihUYOmFuihd3+xbf7L4E9Hpcv3EdPqUqZL8ptlEK7MjipdAzzgB+NFd6Xe/CERHrEBW5yywB1+5rKAtXZGmrVMrEF/IcDJkymVu7f9cGjBgwkokXBAi+roVAQGV7BSB5C1Jpfcg7yuHtI4QOiX2jjYww3hupH9wAoA4KeVOEha926tooIAEKvLZ3ivT/pbgBQDv79CH0eOj4wrOde8+a1aaOGo73qlR/raTLIgAoegiNnToNzdu0TpMBaG2EaOWOJMTqcf0ZODGy/wzS36dJD/DFp+VQvXaAZdqvSfovgUpphX68KvgnsOQEP8C/XuTG4g2nUaFUIfSXfcLefyT73XD0Mu4+tZT90pSNADdi9omMvx6fUagFTckEEJACNepVLYUDZ27gryuJyJ8zp7HLiDmXMj3YtD8pabRj3xUo9Y4X9p+9ysCf/j8BROzUsi5als6LowlJeJlPwt5/1PZNxy5jSKdA9vYj2e7F20lcXzu9NaRBNayC1sQAfHb7Bq4k5US49ijLhK8+eMIMRmMqsFV2ieGHL/HEnft3Ufnr2XjfrwRLgXsN/Yk9BPv3aoweXb4QTktCYN9VrFt/GHkLFsIAVQv8CwFIj476FSrVdzwJUCqVCJLLzNqaNnyV1kuIdc8/W3cYAgKf6W8j8W4SGtbrgZDpE9IXBLR2YJcCgBl7L32TrMhI2hwka5wtmY2yoLoImTYHAVUdT/5z+wBm7G8qtaM5K/8l+5aEq/Hw93PU7y3rnLsrWuJKAJC9AAMDEb5ey+wWKswAHBPC9ilZVfJLC99KRU+Ehs4xkSam9dx1xehk8X06+BxPDfijEL6onZuhnjL5jXt9F4IyMiaV19YV5ZoEWSEUY/asUKyL2GxM3dWuWIboo9FmzODMutKj9uyCd+myLlPnkSqFkn337z+ATZs2MnubxvqTep9h9eqVLPs1BUEpyCMqai9Cw+a8VsQbR8aX+owIOvY/Hyiw0/DqBRgZ8uL29ByiABq6xkn5R8q9CIOaj5KXTQslVRNDVSaTmWEC1CbaB23vuGesI2efsXXdAKCd/e2c/5+dO8+C1ejHolR0gmbGNOPkLQs20+Em0c0gYs1KhAwbySszgYHV8Mmn9dA7uI/DN1wKE8nx7xOoxinhaUX6W9rHC4pWdbiNLP01Af1EeWVC3C2Ivn+tiOFWztLc+5XBP2pAChbLtfvP8eXQCBQpkBdtZP/Di0d6q+Df+T8uQ/ntdgbKCNRLfPIve/HtXt7dyKQgGW9g50Wcwhu25jhLhFtK3zUbG5FRZ50FCE4+lql+ZK89Av/Erur1TRWE9KhlTCOuWKowMw2/G9KI999S9iH/S/LfvLdvoNKn1S0YbAT8NeswE3fu/2tsU9HCb3EISKHSPvzZO8UkgocgFTp4Km9GAyZuZ8YisxoZbKQiyJCFPyV4pgfmhUXiyQugRZuGKFuhvPH60ulyY//B45g6dhpoBdDTU1gFtUWYM+3I1ENAbIN/BPTdvHGZg0jy5rO+lk7gpKJDMIOAQY2+hMSzgMO/L7s3cND7MOV+6YHs7Z357OQ3CQDct2831ixflr4eZHZfMK9WkdpeqkwZpwAgtw/gq/V9em7tLACYnm14nfblcgBQKkX4z+GGOaQecllrREcd5BcsTViYAy95Gd3rpktxbvDPau87yAK0eFaasPrIXidCq2WrJHfJ+B6g/g8JGYdw7XL4+zu+SGazxXo9Fi4SknEFz3QJFPJOUKtHIiBQsJ7JzCICbprQOS6+FwkgVfylE9Dde46ovVHMCBQXRsQ+oPfTUI2G/1cdonb4nTQz+9LVx6a+OXZwO24m6NiLXwD49NCuWAntz2uMh5fkEP4kggU9Z0LGhzD45/+eP4N4ISEhCAtbiOjoX0ALD6IakOpQIA152IaGhvL2YgkPD4darYZWq+U6r0txA4B2jqQz8l87d51lqxFbTlideL3I98NVA7EzYiPfFJQqFXv7paRipzUo1oM/HEv91d/WYenGE7hz95HN0A9nwb9rOfKgCJ7D4+ULg0de8hmJoR/n/7qL3y7ehGblL/igfAk0CfRFwy//h6J5ib0nAQF7Dbos4dTd3y78g+gz1xjkI1mst08h3mFIaBT2HjzHDDxixZXwzCcAgEGVzYzaCeAjluCqb1vC20vY1rQMmLcPe3edxqjuNbFQexInLt/hr72L5ufgkl5B7+Ha4+f4J/ERB5BQ8cr3Fg5uGZwM3PEDwfJaJQCwzjca5HiuNwaA0Pa5PT2MbMXipd9O9gI0NIwSgJ89fAbvCsXN2krS4bOn4xBQtwaHgSQ/eZIBQGrH2nX7cf7STTT5OhDVPwxgGTAVTuDVSzBq2FCcP3MV4RER/DAznSDbejGzDQCmzvwbPGASvl+8FuHho1D9I0H2XbbCBxbjQN6AI0aFG7wKO1oAoeRb9M+N26ha+R2npEvMvNU/g0RSwKH0Y9OGkmysu6IzloYvN64qp/V7dcX3TkmZXNGQDNqnKQE+uz0RXkmW7fYBzKArLPXDOCv/zRKNz6KNyGgA8FxMLEt+VT2UFv6AWbOL3OBfquNiJwswLWUDsS51iToTQMRcbmUM1nPiIuH5VvIkzYk9vAmbCEBKQHU/+FcWSAvpVfQkBZY1QdBn9SHvpWAAMFy7ximJZ3q1SdyPaNH1rr+/iwHAlC23/YvgEJEWcgZMnZVIk6z8n7+voHfwoPTuskzan+Arq1YJCceR0dHcNzR+49QjcCByB3z9K3LbJMjJdVQqFbP11OrhCA2dzUAfAXvsSenpCY1GA2L8iYy+mJgYECOQvqek6lkzZhvPdeDgYGxcv4kBQ2fHJJM6LtXDugFAO0aFfqrEAHSX16MHCAB827MwwsPCWOJBtOwvmzVxiAVI7D+Ptx4heHAfk+APHSK0uxEbG2cj9decBWiP9BcOpP0K+SJ6kNcfpf42rV0OHer6mWNi5N+VXwICFg8dOIuYe4+xdOd59GxewyDTFW6hVAgADJDPZ8YfgWVUKGDDtBDwRyEduoeP4FkgP8qV9UILqR9aNvhfMnBG6dlJesRdugGv4kWtAoBiuEiDD4qidvefMX+CDMd+u8rAIwVwEDB4J/EhNp64ilvX7uED74JIePivEPYhMvdsAIDUXjGxl5J+L957gRpVynDqLwWBHDpygSXFBG5KpQI4RuAfJQAT45FlxYbPzU5eksL/xuRtqu/YbahWpTgSE+6wDFipJM+/ZMYagYEUktG4bhN4l/ZDm559EPDhxyhZ1pd731EAMC3fv6io85AFteeHVwFPCe4k6KCZNQbytg2MpySyBOmD5i1G4sgxLV7mM/doUSmGQ6tdzTT6qBjHZVyaEaGIOR2N8IhwoqU6tbhAEyRKk6scQLKyzIOi7Hkk0E/yH/KfM4zr63EHffPOwu0DmPlj/iYCgK6+f7gSAKS5iKypDL7lyprJ/YhhQSEAVLRbf0x3wCH9rlRz8I/ZOePDWPFhvzxNaM3dW4kYOmAEJmkmwNs3HX3PDKtQev0z4eVXUiBFwJgeiTeu4/ZdYd7GQV+mdV61sxxkAVo/XPK7lU2gz9nHvI3XtmRQ0Nkdv2rHZcXt04JpnW8zySpVCgW/Z134IzZLyH+dPxvXbsn+gEFB0EZozfwBHTkqyaxj/7hk9F10ZNusWJcW/fspFAzOUREBQE6WDwrCZw3qYfik8cI9EBKjDJiUQgqFAsTgYwBwziyuI637GbMDidVHQCEVAgcJFCSGH4GBIjtQZAYGBPwP4eHLs2L3ON0mNwBoR9c56/8nIM3WWUl2HNZdJZ16gNh6UdGHIZN9zbcHSvQluQEFfwT4+7MfAK0CREQRoJG2qTFNYFXKnvh55Sz4lPeBMGmxDP5IK/U3LemvM+AfdRmx/wbO2Ivlg6XwKGxIyqUvUoB/6649ZR+8szfuYGlISwjBHoYiARKfAgm/X+YPKlX7AAnXb3Fib8pS+f2SzJQ7fPYK1u06i8ijf8OnUB5zdh5tZJRAm+9BZBqSVyB5+smHrsG8Ud9wJQLn9vwSj8NL2+PRvUdoO34H7r94xky+tXM7mbPzUgEALS8lPQaM3oDFPx2EZ8G82L5qIKq/68msxQHfbed+IWn0xYu3ULlm1WSPQNMd2QAAdXd1LDkmj8B1ey/i2vVEtOvYBBUrlLJgAcZeiofujp7B6JiYWIT+GA5fP/+Uim3DUW2xEdL2/RNDPx7cvoF1W5fi9C/nWO4b/tNsBEoFGTWx/+oGdkFRn5Io4FkYO3csYrkwMxd5pV+P2HMXIfu8FQOJ2w+uh8dbeQFJbn7opsTiTNl+4nd63UMo5N2hnjgK/pU/ylQA71VvL/YAgBQ+0bu1DFpKGrfj3vKqbXJv75oecPsAuqZfHdnrmyj/pYVnRZAUs1ZoXZJe7FIAkBbedAmcdhlu8jJLCZjx8QmIjfkNIerhWRQEtHzW0vNMFtQGNapWxKQ50x25dBEddQRLwpZjfngKqaEeuPsgEb9E/4anj+4hb/63Dex6H2EV0OS5G3/xT/6+ZKliCKhMC7ukGtAjfM4qRO3byc/Szn06oVHD+ty26zfiMLjPtyxpE33mvH3LYvhIFRo1rJmuYV8CoGYvmCagclbBPnt3IRimpCh2bpxi04xmCLrGb8+hyzHDK4ugVtOmzXDpwknMCFvhMIie4Y3OpAOKoNaXTZth4IjhTrWC7gt07xXDl5zaSRbZiEA8pVwOb99y8PV9B9rw8GQAMCEBQVIp2nTugi8afcnsct8yvvw+L94NNNOmIGrfAeP1FmawnggICEBQoyCELQzj+6hS2Qs63X1mAZJMmOTCVEdkBqoGBUM9bEQW6ZX0aYYbALSjH52R/7KRsFyBMC0hz+m44mdHe91VzHuA2HpUBo4IFqYdej17MXgW9ePPt2/ajK+aNrGL2kvbqpS94V/uHah5JVhcAk1AWNh6WAZ/8AxOcHgzIAavKv0VgzzK5XwmAHwG5p/FuJv6/qUA/8btuoDTv19BlVJF8e2wRpAGkBeeAcRx4q2AGHP9xm9ith6x5r4d2RLNavqg1UAt2rWqg+b1/cw89ogRKKaJih6ClCBMbELy9xvy3Q72HCSm3+8JSVjYNRB16lXB/N2/YeKSwyz/Jf9CKsE9pfjss8rwKmE/o4wYga16LMXFC3/xcUgCPGNCO04TJtkzMRCrVKuAl/rH+LDFfG4TH0NkG/IM1joD8Nm9nDiTeBfVK/tiT9QZHI7+Hf7+FSCXf2Eme00G1oRHVfShaJZG0cMrNDzMyn3DOgDIsuA0CgGAY/oPw5o9Z6CZMoZrhwwdi7CfFhvZjQQAEvPvzvV/oJkzGc1ktQQAUC/Bjl1HsXzBCjz/7w5OnLwkbD9tMsKXhcPb0wMLVsxHkUJeZu8A6t4hiP3rMpatmIUixb2MLSTmo08p4XoTZdFptT8rfm8PAEgBN6ruXaAcPNypAIqseN5vZJvcMuBMH/Z4qwFNqTeLHo2JCQnwyaZpk5diYzAvdDY0YT/YDa84MlBOPOod2T3PtegFzdQHUCGTwz8ggD2uSNYVMm4cIg+Q3E1ICs78YmOhzQDWXblyAwEfVnGsmeIc0LTD9XrEnLsIVfehiE+4AU+JBwN1ZXw8MXj0UIGd/xgInbcRmslT4VkgF/TP8vAzdtacmQz07di1D6uXrcGkmUOZ5afuNwYrN3/PbWvXpD0eJel4X75+Fdm6Y+rkUCTEX2HQ1eFzsHXGJoCaJbMuDXafTczODlagHSNgF7hnFRC0E0y0ow3mVfRYtmgFrsTHvzbsLPu6QDjvxbNm8jUeFUNSyqzye7fvDDKyFjH4wmbOMQtQysjjZ/6x9LxIxKy98SGIOhaNcK0WOzZtwKJZc4wAoJFNLtgB8vNG4imBXK5AiFpt9PcTF0Ho3Ur0/FP2ViJqfxQz/agQ2EdsQfqPWIDKPr0Y8BOZgaZy4czvn/RpgRsAtKMfnQUAVQolQg3UUzsO467ioh4g+jkbudt8CbCf+k5U5NEqFb5fOQMVygughuSFHnt27cKJU5dRrFh+G8EfBpBGr0da0t+0fP8owOPDfmtYmrtqXCOUfvmfZc8ZUn/5ixTg3/rzCcyqGz/oS5OwDufBP/LEq9F4OpoE1UDF4nmQ9OQ5RvQKwvnTv6P18I3chFweuTBW+TmHdpw/9jv6zY3C2llyFC3sgYTrQohIwp1H+Kh8UQ4YIbnwHzcfMxBIRfl1FZT2yMU+gDRalf1L4+C5W6hbuTgmhO2BV5FCzLgz8+RL43pKvJmAXAUFEC/m4EkoRm/gROC5i7Zh/2qVEewj+ewAzRY+xrqFXU0kx1bYoqYTfIknnun1mDF3I17kysdhINZYgKar5yRvnf7tWFz/5wHCV5svHhiBPrO5adrsv7jLiRg16Fv2uxDzTUTwKuyHGaj5cUkcPf4PZkycjqvXdcJDVCLBwKE9oRrUDtf+eQRVj2CMmjoFxYp4oFu7wbwqRr8nWp2jMmLMAPQiObwJE1AhUzCrcd/xbWYAoHFY0vAPot/anTu3IP28rgPsAhfdRKzs1h4AkDZ7Jf+5jDsd95FS6wE3AJip14ez8t/Yi7EIGaKCdlNkprbf2YO7+t6R4QAgMRrlcoSEhrKNhJgUrJkbisA6WcFcPSM8/4Rj0HO5TfNuKO3tzYx4erYSiNeve38UkEiwbcd0nI0DM+7bd/oGfVSCKX3fPuMRH/snIqMiEH3sCH8ma9aCGfpyWU/MXzAOZ879jd6d+kAb8T0CA2sZLz9iBTao2QItWn/hMIsxzWs4LZekNMC+V/H5S7NthgppSn9TBTPtPYrtesR+VSo6QxM6OxsAYMQiIxVbehFY9Jg1ZTZmT50CRe8+UI8b62YB2rhU6L74w6IFWL5wMWRyORRKpV0ElVe/QrPGHui6U8hkCPi0JiI3boBm3hx+D6BUaVMAkPz7VaoBkEobQNGtM17kkWCTdjU2aVextJeYfLYKMQHpe1IAUpHL5SwVpqRf+pvegej/VQNVRqBQBA+zRi+9eivcAGAaffhq/n/2A0uvPpTptQcBefdlnxJXrYKlV1szdj8i+09avw4Unb6yyv5r2aI2KpQvZmD7pc7+s5X6a036S6y/u8iF0oVzgQDAyr2ExNxTw75BqTK5zTvCFPwDQKEfVMjzb1+8DhuiL0Ld7hO0a1LNNutPD5b85ilaSAC8zN4UzK+LAaNXspRWLBTcEXNwEi5fTsDgsSsZNKPQDALYyGdv4ZY/sGnbr/huUAP06/kFCEDsO2IVIvZdQIXiBY3MPtqfj68X/Mu+bXZ+RYvkh7xpDSGsRCJhqXKfCVvxee330KOtKCvVI/Gmzm5WIIGBsrbzmE1IgKIpAEgHp+RfkgWbew6mBQAKshiRBUip0B06fmPhBSjIfMQ+FRiqxDKNjTkNlXoEgmRf8sOIJ8gOgn+i9Pd8zJ9Qj+uPLZt24uThI/B7rxwz+fz9fZklcDFOAPL8KnjjJQHGJCWPT+AXCEmBQti0aiuGTxrIAN/sGTOxcO4KriN6ctCDkVkFlasY25gmAMiqcOvSIQogIrNopbIvZPKmWfJeZC8AmLF3KdcfjZ5qoeNHQjVucrZ7QqhVPaHoO8ipNGC3DNj115atIyQYVvcdbQEBgOr+PRERmfx8cnQfr3P9DAcAuTNN58VC+EDEyjVsep+5xdXgn/linXbVXqgHfouDRxaYBXLRgiPJhRcv7I95C3Zj4ZIV2LtvvXHBOfrXq5B/3ZE9fL1LekOjWYSQiUOZ4bdoQTgz7klS3KV1V9ACX1CzxsaFOZpbTB01C3nfygf1FMH7KuOLbQkwgaLiwrqr22UvGJhmPYcbmj3eC6MPRUE9VA1tRES6gU8J5AWoVEI5ZBACa9fNUgBgVpNm02815kQ0NGNCeKGdFkw080MtkoMdvvyyyQYLZ8/E1HETGCxWDR/A7wA/LFyE5YsWImJvJLx9KASE3lPi8a6/r9G+i8ZRrVSy9YFpym/K06bvmemnVELikRdhCxYZQz5INkz/TzJgkgQ3a9HULBQkm3Rhms10A4BpdJGz/n9p9nwWrRAbGwN1sBrhq7VGqmwWbWq6NYs8ApUKBSSF30bY8oU2fQAJlCA/m/Xbv7dg/5HMkwAeRas6yC1yfoyed5bsPwKx2kv98HahFCCrjdAPU9YfnXiDj8vhv79v4+DNh5yQ2/yTdywSf2mb+y9yoJSXB3ZE/4Vfzt7AzUf/skz35Pq+ggQ3ZeKEHoiKPs+JvYl3H9jFrGvTdykCyhbAl40DOViDQjYIiCMATtouDIe2UJw9UPerEE4bVrb+GDLlj/xZteplGSAkr8FavVdgYp8G+PPWf2he+x3+nkDDyT1ro34tIZxDLN5e5G2Y3P6EuFv4YsBKPhaxAE+di8dXbWexl2BLeW2uS59RIWluykLfKfqF4WUuCeYO/cIi9EPe5wch3Vgm+OVxseXploIFSFWX/ribvQBtJQKnbA+p3eIvnUXYd98jNv4yVMGdeZXfFHGxR/or+vqRpJckRfT/LZoMwtzlSzBp+AiMGqNC/D/3oeo9iiW9ngVf4rupc/Gury/iLsaiboM6CA5uhk7tJyBEM4bBwJDR09Grj4K9iIJqfwNFFwUi1q2Cf6VqWLYmWQpsDwAogJ+WQCpNfui/rLriJiq60u0mlI12RL6GbRtKEb4l0ikgLTNPVdm5LVp37oqa9b9wGLx0A4CZN3LO+v/R75RCeMqVdcvNrI1e5gCA5i0hoCF0kiaTAUATcM6Jde+YX89i7YoV6D9osI2QD3Pwjxbm2jRT4fl/DxG6ZDZO/BJj7JRvgioif94yeJpDj1qfylHSqwD79pIdB5VH966iRrUeqBFYlT0FtSu2M4Dq5V0I/Yf050W4mHNnIW/UEvr/ckAma4ovm3+JalU/gKe3p+G+Z+nZ6+yvW5yHmMtteYJk2GUqnn8mB6U+afl1d+6PZBAwbYWDrXY74kuYKshnwQq0fYG4mrHr7Bg5t50AzksbfpVuAKDQjqwJgIpBJSQ19cxClhFiUvHuHTuxc9NGSIOC3ghGoAgA0juAxLOwcOXo7jPpgNRHnXv3RJdeffh6EkKZku83xDQloFBUKlm7/mk/xPYTU4A9KRjUEPJBwCGxAEkOLDIFCSh83YobAExjRJ2R/2bni4Rkd4SoB8lk2fk0HGo7nfMQ1QB4e78NubyLzXMnL4J8BV6YJ//qk73/0mL/EUhFwR/5X/yHjo2rWIB/qUl/D0Zfx6g1pzGpNbH2xxB6mAAAIABJREFUgPLve6P0k39x4/ZzBK89yj55I1pWZSCQmILT18Vg/9mreP74OdcnXz7yzSMprpD4WwfWkiZOXdIxcEYefq2afgRlv4UC8CX/3GafEgDYqo6vRR3y2aPtCfCTBtUCMQXP/h7PXnvEDPzj4k3okp5iXG8ptu88B0oU5sRd9iMUSqueK1Dv8/cNjD8hidisGNiO5EEoevUR4HfqXALqf62BpwkbsbliLnv50fcUAELyYbEufVeoQB4TwNM8tOSzrgvQt/XHKQBAG8bXZgCgUCfu8lWsW3/YZiKwxXmZTDqjDsVg9FAV9kRthcSzgKGqfRPjsMX7EDphDHYdWIIrFy/hju4p1OrvsWvvTJQoVR558wHDug/D5siT2HZws3HiLb6gEBv4yLG52BL5J35e+gMfu333LswqoHTBWtUbIHThDCRcfcA+RQQiyokdCwkU8jQkwIa5YHwCyUw87QrgceiH7cLKbyr7zzBkmKIeiIEh47JdsAmFKiRcjeegHUff89lGwtGNXHgNvkm7dsb/703qH2fPNUMAwMBApCbxJQBQ2V2JyANR6Qw02Nsrrwb+0VEo5XfXhkM4+/sRTJo2nb35OKzjwyqwtlBHz9faH8pwO1GPYl4SJN1PAnIX5JdbX/+KCJ03CdUqFeM6Pn7vISJitvFkxG3pc612kcHX+qFZGBeBBgQMhk6eZrTpoJdmYhEperVCUKMvTeYS9vZTynr2zUHs27seeZL0aKcYgm+nDWKrFGsl8V5Sqrvzerug7e9fSKDPmfYN3CZw6AgQaIIEpn1E+3rIXcvVPeAqwDO92q1HQoIOq35YbgQC5R3lFjv3rUCLXclgWHZV9BFDL+b4UbPzi9p3CFGROzBs/ATUrPU+9u89gQM7drHVmmjxRfc+YgCaJvnaGoGBg4OxcD7dQ4GQCeOMIR90HyZPQGJe0rsJAYJ073zdihsATGNE3zQAUOiOrLlC46of33DVQLz3/vu4HncCPhU+QvM2ra0yj9TKXgio+QmUPYWUNdH7zzb7Lzn4g7jK6yLP4VzsNUgD/VDvnWLIke+F+SnZYP9RpVFTo/B+NR90aCgEl8BgiP44R058NHQLOn5VCSdPXUGpd7zY369Xs6poXrM8Dl64xcw/P7/iZrJZc0mvoRkSCQNjVOZMbA7dY6DONxp0kNfD8B6fmsswTd4c2nSbh5bNaqHV1wI4aYiu47+IWTd8ylasXdKd/5+89sZME5J8yROQUn7PXL+PVd+2hGrGNgFsDKos7OI/PaLPXzemAreUvosB846iSqUyHDBC/oGm50HSGVFmHFC3Bod8HDpyjgHG2T8dQ+umn2D/sT/5fBYu2srhHz8u6wsC/8i/kL6LWqmEVwlTzxM9g4kdu87HgbW9UbSEIKc2FgsWoJ77zbOICavNsDpliwUo9JgNMBFAQnwC5DIFNuz62eCll/bEm65N5NSjhXwy9kYeRGlfbw73oJAV8lokqe+oMd04mKRNiyH45eQ1nDy9BPnfLsOnxjKjlh0hefYfA4OlS+bnz8kPkM3Gh4yG7CsZQsaOZ5lR3QZStGvSDQnXLnLiI7EQ7AIAyXsjSAE9XiBcuyZLSUJSu9+8yQCg+ITge2BqnfS6fef2AcyUEXXW/y9TGpvNDupqAJCebBERWxG+cCm0myIs7u/0okUJj57eJREWLiwwZVxJwUx71ZuZgRZ+98EjfFW3BcZNG4tmTapbPR0RxLt6PQEhIT3wRRPhRf7qFVKjDIZfhaLQrpsCae0eqQKAmzcuwuMcVhpu0haSAx/YcZB9rIjlRKVbz1aYNO3bV0gCTnsOkvY4Wt+HKci3e2c0J3uK5fbtR6nuljy4qfiWKYFqnwjzUWugoD3sQKpz99YjUOgLFfJo9CrlI8ipjXM220/BlCoB1//W0u5xd420eiA7vPsmA4GbNgke62LR63TsGUgBSzQ7ExOFw9NRxp1WD7rye2IFmnoARmhXQ60KRlN5W/Tu3wuSXBKsWrUai2bPStMDkNpJ7D7yCqTFXQL5RDYgfUchIeE/CJ6AJAUWWIavV3EDgGmM55sJAGb/i5xWAQTfhNS9DEn+S6bUtILw44JJ2Lb5EK8kaCNpsmoqTdTj22H94Vf5UyMAiAxg/4mJvyGz9iDh4b9WQz9uXH2GUn4FcDDmOjotFVZMTi/riLNH47AvIQlF8uZCu3a1jJ55FuCf4cZGQBcx86gQS48KgWPlynoJARumoJbJJTJgyDJm9i1dOhQVSpmvwOru6hiIG9WxGrMAhWK6lCr8LTL4yhTKh40/dEXRwgS0CQDquqhLmL/mOOb1l6Lx0PXcnme6xwgb8xUqffqB2cVKXn3UFmoveRASC5Af6RIJRgxuik/KvIVJP57G1BFfM9ORCgGDxICjAJBkD0HjIxXyrgtR7dMADO9IIGgKp2sz6jlAXoLkZxg2r3cKENAzVRZg8tGsAIF6YNSwoThy/AJLgT/6JCAVnxzzSTWBe+S32LNDXSiUzYUxbalBwfxg1gExA8cMm4lffvkDJ89qkf/tYjxx6NyiO29HhX4PGk03HN1zCCvWHefPunTrbFw5IwCQ5MnR0Ucgl/dGYGA1LFg8E4N6UliI7RAQ9jiJPgmFoi8nEwc1a59tICVnAMDrCQmYHjLCZYme2f+unfXPwNc0WT3rN/e1aOGbCACSd2H4/JnQhC526RhmxDuNraAPCkSIjNiJsLD5iIjcnIEM8HQG/lKMELEBZ0zUYPLUwUbZbspBFAFAb++iZvJeqhehXQulcgaOn1zGdh0+ZXwRERlm3AVt+79qbfBJpWJYvn6p5eKhHiwBpsKevIZy90EiewNOHjGSmYdR0ZE25MqpXXKvAvylDviJYJ8pyPf0X/P5lqdnQeR/+dhqA+8+fIYnz3MYv8v7lvDCTqCgCAimBAPTAgLJp1HZZbAxsIbmQiGaoQgIrJECCLQODuiS9Phh3mx0GTjcbLEsI353Lr1xuHeeBXrA/LdBc9LowwcROnEyL6hLkJP/TfjnFtSjhkHeqWsWaPOrNYEAQApGiYyKYpk2PUNCNaHQhocLO6afoR6QBjVEaOgceHta8Wk3aQItiJAPILH8KCTR1HKIwEG1Wm0XkPhqZ5V5W7sBwFT63ln/PwKV6EJMv/SkzLtAsuuRZ02Zyk0fOCLYJqhAE1PN+AkoXKgw19OEaBjp9/UtYSEFJhkHgTB1alaETN4qw9h/BABOCjuKGcfiOSBj53SZZeqvSeiH6PuXeOEfBv+oEOOQZbUSCe7cf4xnD5/Bu0Jxww0zGXAiiS4BYRvC+6N+y1B4FsiF3r2+Rq/2n9oE/2gnz+7lxKBJS5lBV7TwW2jXqg7LhwkwnDp3B7Ptli4djg8rFhL2Y4GeCEAfSaSDFxzEjT/iOfxj/pS2+O/OA/i3mGn0BqSwkYq+nnivkAcO/ZXIScjeBd5C2JKeHFYiJhITmEdtIPCxftWi7E9IpXplgd1HLL1eQ3/CgYNnUaz421g+W2H4znwiR4DeZ21CcXB7iEnCsAmzkx86yQ+ZqUv2o0iB3AKQaAogp2AB+vtXgEz+BWDN/84aG5Ae7tFHoJD35YeeNuJnC59CkfVn+pslAJDOcfuOqaj+YQB/RZ+9X+VdhIZqERY2ChvX7jQCgOIEWQQOqT6xBSkdmK6HkOkTeB++fhXZ/4+KCADSk3fUsDH4ecValgVrV29GbMwFmynA9PsLGaiBvFsL+FcWw1uyxx3HGQCQGK2KljKov9UgoKowFu6SvXrA7QOY8ePlrP9fxrc0fY5Ir3VKeRNI8uZH2PJV6bNTG3vJCCBCBADp5Sr0+zB4+5CUSs/gX0TESqhDppoxL1x6wgyXGV6cXULosAS5yHdXsNtIPqDod5crTwEzcI/OXQSdzpxfiQF95zCLZ+f+cOP2FJTRuG4TNG7+FWbMGWUBAAr9LYO3bwlBIiwOsuG0IzauZ8/fI6e2wad8Bbu7O3XPYfuBQWrfoyf/4e+4OJw6fREE+JkCfSLIl6OAJz6r5Q8viWBj89zDC16etiW+ibok5HqcyHUv3wVOHjqBR0/zgGwfqBAgSGBg3fq1LCXGKeTB0VG/AgVKMOuPkprr1f2I/R3j4+Mw49spSHqeC5rvJpoBrNbAxKg9uxC+5AeELv1B8NxOWdLPitHucXRXfD17gO4TQYGBkHh6wvedcug5MBi7Nm0G9I8RMkuTbRbXUxsdnS4BukQdTGXOdD8hIC829hygf453/d/Du/7+TPrwtuMBR1JjejaJEmLx+OJ+6fOs6kX+qleyGwBMpQfpwZGC75Nmf9MFqpC3Qej8RW9MWk+anZIJFcivz/d/lSGTtbR5dPL+G61SMfuP9P3iD57ix6moRtKqicCEo0nj+FFTcOzIAWzbMR358+VBWNh6PE16AFPvP2K8eYpWdYaJR1ref3yAVOS/IghIgR+rxjWyBABFVkoeCV7m9BDSfq2AfwO+28cAn/7pM/b4q1GljJHxR024c/9fbkrE2lFQ9l+Enl0amMh6bQ/iM0g4+ISAwDNxvyNce9TIwqOtvvl6InQ5cjM4aMYk1JNcVm/RX6KUl/z6PvusMicIUyhJCc98+N97JfHp/8qgSrUKDA7GXr3N31HbxfAO8jHsHByOHM/1uJX4BO/7lRCO65FyAibIe029AQkYpCLWTeljKHybEgAU92tYfjJL6jA5poS8AG+zF+CLXPnQok1DnoimtgotmlN7vARe5NCD+kYu64awsMGo/pEQjEIvF6EzV6Jfny/M5C6JCVchbz+VZdCUklWpQlH21+nbczJq1alsBAAPHf0T69fs5jRC0XtHBAADAv+HbRsnon2X76BLuGl8EaGXkBofNODjJwOAALEMmjfpAl3CLXh6F+d/9x3fZpAuW7mGzHx1Ul+ty4TbiNVDOgP+iTsiZo93GV942jExySrn625Hcg+4fQAz/mpwBgAUwz9KlvS2/uKd8adh9xGp7fEZdJ/IiNsQvZjKpFKeX5EqIzI6GiHqYUiIvwKSpmWMt5JrWX80J8jxRJCqpgT6KOxDp3+C75fNNGPuE9NPPSSUWfhlKwhKBgr4oGdtTPRv2Ht0Pc4e38dswIiIeQiUfggCDnds2iJ8tmctAj8ULDvMgrTIA2ugBtqNG7BwcSg+a1jTyFaj53OfToN5HJItRdK6NFMD9+wD/kRZrynLTwT98uV6CS/vogz20QKxBchnniWSemNT1H2m1+Ph3QTsPvoXDkWdRpHSpYxAYLOWQZbyYAYCgbDFR9k7mUDWPiol2jfvi1p1q/DfPqV8MGv2Spw7HY3vtQaGrmEek3IulwxY+Fuue6c4k4z4LaY10ql/T6B9JAICAzPJq/PVWv/6b63H0egYjFQqGRAjOSvde2nOEhEVmU0JSYIvY1CTr5xqvz0A4Ot/Xdg+QzcAmMroOyP/pRu+SqFkUOl1RY2zxw8m9TwuNgpVDYBU2gAyeRvjKdHnoRoNG4CGEP2XQUAh1OD6jTg0/qorNCEdUNQzL6x5/5Ecljzqmtf3Y0aaPd5/qYV/iA0jELDzjCg0KFYATaRVUapYLkCSQ1jdNUx6XuYtYgH+FcubA7efvmSQjMq4nvX4X/nQNQyMjRrbHUVyP2bQzuedksz2I+ksAWicqGtD9iusKltfQu877Gd8v3gtflwajFYtPwNNwnDvX7QfMoe9AqtXf5dXdcdO3sCsQc+XzxDcU8pgX66CnvDMKQBd5OdHkmAquT09UNWnMPsFUmow9y0AkvyKoKZp4i8Bd3QeYhGYf9bbSz6FBALSscyASg+S9OqwYd9FrNn6G/sYCsBgCgBQPIhxBpfiOClSgfdEnTFeOx06fsMP6LSkKOIhxNX/AkVJqgvcSdChd/9OmDV9Dsr4eOMD/9IYPqIDwsM2YN+vV3jlev2qzVCP6oRjh05j595feWLwceXiWLHuINZpJ6BI0UKo/7kaISEdMUDVAjkhYZYgSYA1c2ZC2aE+oo8LcmB6CaEiMhgIXDQCgIauIQP03p368AsfrZ6lCgCKJ8ZpwLavqax0z3kVADArnYe7LU70gNsH0IlOc34TZ+W/BLSreyih3R2Z7QBA53vL8S0zAnQgX6r4hATobidA/o0Mvv7+SIiPR+SRqAxaJHcl6y953wTo/XLiDqbM6G02EPSsvHnjsgULkJ7l3dr1hU6nh1L5Bby9iyM8fC+io2P4WaxU9QXVIQbaQ50eKlV33H/0AAtDFyGw1qdYvkpjBBvNnp0GCbCyQ38GAIKCvoT0y4+hS8oB7crliI/9G5pZY9i2I3UT19TBPWuMQAL6Uvr2UWdYY/nR+QZ9XCwVZp8V+kVaD1+JBM/0wLrIs6j4bjFUr+wLmm916DiJxyR07hAkxF9nViAxAj+qXp69Ak2lwTRv+TBQiVatmuDYoeOYM38AbtwriJjDmxEaugXh65Yg/uKfrHAI1y5K9gazYzEzpS+g1V9slmUF6rFw9gLcjL8C9RTNa+mJ5vgdNOttQeA+BYVQCi79/kniqtZo4O9vGg6S9dptrUWEp8ikQQjTap1iibsBwNTH2Q0AptI/zgCAwu6yg5Go+YnHx8Vi4dxFGK8Zl4FeLBl/EyK6b2zMbwgM/IRjviMiaWUkJfNIGD9OB1YqoY0Ih7evJ7MABw+YhD/P/4H6DT5EzudPzNh/NO4DhqwEyVTnTmmPHs2qsLfdEu1xBkyCmwcYk3+v/Z3ISb0lvfJzeMfywVJ4FH4r1Q4J/v4kB3xQOTH9G3jkfStV8G/jthhsOnaZ023792rM7SHgjlhuBI4xKJYixIIYjAF1R3EoRvCgVgzUEQjILD/GtSQgqQXVq1C+jMUE8plOj/bdvkOJtz14e7Hcv3GdQbaUhaTBkyYsZU+/ajU/YPCU20nhF3G3mOEXtuY4buqesAdg2/GbsX+1Ci/1j5FD4sF+ew2++BDnjp5Bs8YBkAbVcIrqTlLfv2/rUb68N0uDSYZMhQBBKkb2YmoAoHhy1sBR8U1LQv33H5Yu2cp+NU2+DjRKc+0FwEhS5FWkIAd20N8jRoUjLj4By+Z1ZeCPQNVgVQvQCjee6pgFePHCX/jkk/dx1xAec+LkJVT7oDgW/ajhffXpPp6lwsED27JMZuL4cOhz58HBvQuYnUChIFRExoFNAJDDkymFaxy02tVGAFA00qZURKvFAADS/J4AeKVKlWUXUNJ6B8n4u1rmHVGt6glF30Hw9/PPvEY4cWSVsguUg4c73m43AOhEbzu/yasAgKETx7tcQuv8mWWNLTMCABTPlF5GN6xegwnDhzF4QExA17P/XAX+mYNj9HxU9xuK71fOT8Wf13LMCeBbEBqGg3sP8Zcv80ig6tsYpguDV+IusxT4+lVhTvLZpxXRa+Q4s+NYzB304AVr2vfeXSf4mUx97uv/DlSqnggMrJFqAIhtua9tHz8C/v66fN1MziuesSjrLVjSF19I/ZNZfqJogisKC6txN5IsvKRNe46+Ny00RyXJ79QpP+HWP7d4LnnxtlCHFrlJHUILo7/HXsPy5WoMH74Uz548QD1pdeAtiQUQSCBmjSpyFCxcEBWrVMWfZ88g6REY+Eu4FA2Vaj4nN9NYrYvQWvoo2mADim22CwSkylkQCCRA5lp8glFimTXuYunfCpJuRx8+CpVanU2BTpOgkNWr+LcukbwFT4kHNPNDM2jhJT3GRY9li1agZr2P4e/vuG1OAQlQ4M2KqnOo090AoI3uopu06B3hUI9m08ohI0bCt2QxKAYMzKZnkHazyZuRVkP1uvsIXboYyu7d2Sg0yCD5NT6gTQJEpo4ax7JfmthREmrXLmPhU0DPUoLSPl5QtKrD8lcqBIo16zCT/yYfvB6N/BAVHYcNh//G3l2n2b/Pp3gxHPj7NvqOjeCk3kPH/jKGe9B2pQvn4u3Jy68InpuDgjo9KPCj+rQt+K7jh8mJwHkkuHbnETYcvYy7T5+jsn9pTtfd9/tt7F/WKTm5NiUwZWX2T2cybMgyBpGokEn1jvWjkdtQN+7yVTQJGonEJ/9i4uTu6N6RfOwA3Y14rNt7EQ8TH+HypcssAf7j4k3joOiSnvLfdWpVRtjcXpg9cy2KFC+C8BW7WZJM7L3Zi6Nw9cETxBycJMiC9RQOcgOfdV3BABxN7Mgb8Hp8Ik/waHInsgLXzpIL52mRypvyuhBkvxR2QpJiDutIIQ0m9iClFRcq7WP0DBT2IjD7CCwk+bHRR9HapZdaX0s8ub8W/XzMTApMuzGT8qR9SXMNAuOe6W8zIGg6caeJ7Pih0/HcowSD1mfPXIT+vxyQ5HmJKlX9ULHS+yhWJBdfx2SSvXndHh53CgchhiGlBv/04yhs3H4WP6/ZidBZ4yBvK8h+CQjftus4vD3zIXjkMDRqWD8ZDNYLUmAKASGw7P1K72HVinB4epXkFxAKCClS3Mvy7PR0z5VApVAgSNYMMnlTp8BcO7vNqWp2T96d2nv220geJMUwjQbVAwSPzexSSJIYMifUKS9Gtw9gxo1yAmMCjhqxJEc1ucTmLeNO3+VHykgAkOcJhtRf1Sg1AutIXXx+rgD/UkiJnT4DcyBNlMiStUzKtEmq+fQJ+BlPJbekmEW4iNXFQ8PDilKJxeJRKL8gB07lh2Ed/LMO/NFvMyLikBH4IznvO37vMshnWsxkvUbQz5Qyl/x3yLQIHIg6xUF0cQlPsGCBedKpaFVD+6e5CgF19C+Fw/Xp0wwVvPNh875Y9G8TwIu6YiFVS7eOQViqjcLDO7exIUJgBe7ecYwXY0VGYPzVm+jXfz5/5100P7xLl0HTJoFYtDiSQUCxVKskjIPtvretanBoHpEFgUCnL/tssiHbFgQFQUsArzcx57JrEa5/eoReio3F7h07sXPTRgQ1CoJqnJAUbL3o+V5NOQaUtPvPzevoHTwokzrBeUIVnZ3bbsf2sLkBQBt942wASCb9Ql75sCTJoFWClEaYr7zjLLQDokbTix/9y15OlPZL8ei+5jf4ZYsWY9q4sQiZNhny1g3RVzkIVav4o2Xbpkbz5bLFclqw/3R39ex3R3JVAgA71i6DpRtP4OLFW1i+5SzK+nqicE6BUfbtsEZ4Nx/QdvwODrH4PSEJj168QHu/YiCvPwK4KOBiUutqWH8+AR+VKYQTVx8wAzDuVhKm9aqFAY38gBTgX9Ei+bHwp+Po3eFjtG1TB155JTh1TccSX1GazDJbU2mvDTkvgX2yVpNw+kgocht8Bgd0n8lS4S8afYrgThMxYGR73H/yDIkJd4yTKGKQkeTjn8uXGXzatmE78ufMiR+X9UX12gJQQEEW128kMRAogo0DujdgqW2vb/zRUv451yMwLiUjj7z+Lt57gZVrD/EkUUwutu7zZ34BktyX6vdt/TEnCxcvWRyLpndIBgElEpCMm9rEnoLG5OLk/VBYyumjv/MYSqWCD5/VYgsENHxO/Ut+gHkLFoJS2cIhKbDNQ0LwIaJCLxVjx63Anet/sSy4sIcALlM5deoSdLfv4FEOD+h0wmo5AYFkkM3swnx50Ln9aATUqIzZs1aBANyIyOTgEZksGAp5bciatII+p4FBazqXMJnbsy9gw/bChMK7OIaPVKFRk/qWp8AsQE+jF2dWlCw4gUVkoTtg+jclu3oavkq73QBg+l9HtvbojP9fxrUu+x8powFAocecf6Gzv8fTG/yzz+su9faZ7+PUrzHMRps6tbtRBWBre3sWBu2p40j7xLEyhqaYzCvoT1Hqe+16IkyBPwb7LO2WTQ4tUuTMgX1aQCevvv4Dw1CvbhVm89H8bHjvz7H72F9YsWQ7Kn/0nmG+JuyO1CzPk3TsEz1AswXS2lUx5zvy7TZvALEGa9UbAkne3LzgTAugW7aNZjCUFC0bt0Qb57B3r91gFQ+FnxHzj+YtlMh86sR5qNXfMwgogn/iSbkcBKQDuYFA+3/+r1xTD1KL+foKYRLZvdA1rFYNhEYzBbpHOijaKxAUFAR1iDUQUGDdrVi4ACHfTYNm9Fiek2dXH0G3DNj21esGAG30jTMBINn9JvEmtF8TEoKw0FCWF4Zoppr5/9H5EzgYNnsOtD8s45seeaAFVPdD/849MHj0UMyYOB11G9RBtSrF0aFjHUhERMDwL4FDNHlYNvJLlCpbHFHRF7EhKhbtpP7o8Jkf7r/IgQ+8iyJHvhe490CPs0fjMGrNaQb66F8q9DeVnQcuIiIukZmCN89cZ2BQ/M7rvZKo9HZOkO/fqkPn8eeN+zhw5gaOnbqCnh3qonntd9j3j1hzJGMl2Qix8mj11MzbzxSkSvGc012OR51vNFYBQDJt/vmHLTxBo0RZknjUrV0J71SowH4qIvtszdYzfC4tWn+Bbp1qsScLlQH9Zho96D4PLGuYa+rRpu9SVA+oICQPe0hAgF3wgKV8DpTUS+Adgat7d/+Kap8GcMJwwp1HPFnj87II+ki+qkWvP3HFmEBJmlCKcl/yIWwpr52cJW9rdYzH2pKVQnJvkiWPn7uP+5r8Fi0kySZSYJrRLf1xN2gCbS4Fdj4MIyUDcPHC9cjnkQcqZWPzObFJ80UgUlwFF8NJ6AWlc2cNLsYlMHNTu24KswypkOSpX/f+GDK8P2TNaN+2J0nRUUegVI5E+E/zEDbvR/6NaSMWW06ssoEPYHoBgNT9/1yJR8myvm6BQjZ78LiDQDJuwNwAoGv7+jV4t03RQVkf+DNtsFa7G0f3HMKcpRNSHWh7wD176tg+iDWAM/kzms/ZSu2t9G4J1P/8Q0HWa3UR0DrgZ9qWPdFXMEg1E15FCgkezyVM50BkWyPsQwjYs81aEvZpGrxGyhy90W+apMAELNLCMS9Gm0iQRSCQ5mNHDp1jhQTNWal8UFkAgpYuWYvQ+dtQQCJBjY+FUJAK5Q1qhseAdtNe/Pbrnxg3Y0Ty6RklwZbzOoeYgIY9vn6/Wdfe49x7F0BseVAQmrZtzUzOTx2MAAAgAElEQVQ+svwiEJDYcSEaDTyLeeJhkh4TQ8ZyXSoq1SCEhy+DQkG+9yGslLMOGGbtHnYDgLbHxw0A2ugb5/3/svaP4XVuHUl81eoRCA2bZeFjKCbQ0flTVDp5z2hT+P/Rig8lOJNEmErb9m2w/8gxrPlZzT5rR6KOo0ql0pygyoANeeiJYJDhST5g9AYGAL8b1AB37j5C+NazHC7B6b3vWJE9ppL+azZWjDkZZhIGNp5p6Acx/z6r4sObLN5wmsMyCIC6o3uCg+duYc2mX3j1c+8ujeCvkgrwZzyuXo827b9Djx5N8HlQVca8QkMjEKLR4ssGldlThSZUn9apZmSwidtSAm2fvrM5SGLcWAV/LABRgoSU9kvfVSheEKqBTdCq6UfwLCJB4t8J6DNhK0/SiNFH7L+AsgXQu7/MCAiSlKPSO4URfeYa9+3sOd3Zu886+KcHjQkx9ohVOXCADKdi4vjYngXzchqyZ7GiWLfxCP44fwkHt4ekCiJy4/XJLDvTMZL3+QEtG1ZB7SplcePlW6j+rsiMMwm3SBEIYsoCFAM4XmUibzcAaNpwPXgVfN+eX3H+0k2WwpQr7wOZrA6G9ZvMYOa6bfMZ2DVd6SbpMSUcqtXdESAVGJt3byWiSCEv4xw8IT4B/bt1R+M2XaHo1BzR0UegUo7C+u3fw6dUBYu5vF6ftYNA0gsA/OtKPHp3kiMiKtoNAGa3h5LbBzBDRsxZ/78MaZwLDkLne3Tfbhw/tB/qcZNdcATLXboSTCCWvy5BZ6GwcN2JpSf4l/6Mv1c5b3vmBPbUsd6G1MG/P+NuYP3qXUZvP2L7FSmQG2Z+fhZJvWmDfsJcSo912j1s/1LqfV8sGPs1vEpQYJsLCvlf39WhlnQMchbMz4vic+b14dCQv2/cZk9rCqw782sMvuoQhtZfV0XVT6qwl7JZSAiAK3E3sH3L7wgNXcqMQPJG5vlQ2+FQjx4CC6/jdAYB3WxAF1wfr/kuaeGdfm+i4o3+n9LmNWNCBLszvR7SRl+hZZvWJh6PAltbBAxtswazbucRyJn9OZyu6V83AGijX50BALUrlkFat34GTnhcc1Fk171SaMdodTC02k2QpAj2oO86yGSQKxQIDwvDsPET0LVXT+OpEnhIng9tunTC/XsP4F2kMJQD2mL8qFnsAahStcCkb7/H7Vv3GETq3uNrFJbkEfz/9DpOi6WyODwK4xdG4dPqZdkDT/qRLxaqPjOGf1j0raMAoJj6m0eCg4fisC8hCUXy5kK7drVQtLAHA3vERLuSlJNlvyRl7SCvhy8+LQd4eguglMTTKHuoXs0PH1T2tklzP/VrPMtUyAcwKvpPTq+9ffc5Dhw8ge6KL1DZvwwnrJFkY/nPE3k/BP5JGwxFtx7fcLKdmJhMLEEGACUS0H6/ajScpaVUqL9YwmsAAWVt52HL1tEMALaq42uUBE9dsp+lICQnpmId+BNAv1s3bqJ4qRIM/hFIKJapC/fg89rvoUaVMrw9pRGv+OkgplNwS9uP2COQ6pA0mIo5sGg9ATjxvp4DSeaNa5rsuSge0ARsFSXNk7/tjArlixkDQcxlwNYZgAL4JpSUshzj5y/0QE5htkmr9jYZgNZ+5HogJRvw5zVROLB/booJsNA+YgGqug+FJnQM/3+IejqzZjfs+pk9/gj8C5LK4FehKBatWs6fERtQLuvG1wklEQY1+hISzwLJrTHIgLPqPSi9AED9f3pMGTMCIzSz3JOTrDrYttrlBgAzZMTeRABQKW8C9bfTHA+ncXJEXAkARkSsQ2TENoSF/+Bk6+zdzMSXL13e9OwD/wjwoUI+cObFvu1Tnh09Ox89+c/sWWus80ICfc7UT845ANB6W8WFRGrTrJlaBv98CudC/S8D2T7G6OlnDfiz8ZAUwzsqFMljPC0C/4Z8twMbwvsb/JYdHUBTJYZ924qBb8OnbOUwEFLFiB6CM+YMYpVK32E/4/vFa9GtZyv4lffEV998hooVSpkNGR05QrsboaHrodEMAQqUgGb0JFSoWAaTpn1rqYpIbxCQ5oH2nbK9PyQH65H/41YEBtZ+ra2jHOyUbFg9pZrJ+kVFgOHyubPwMk++bMUEdAeB2L4k3QBgir4h+qtC2Rv9VMGoHEBGtvbfYaeOGo5CxUtkollmNrz3pGOTbfkYMrNPJmPpobfvO0iI/xvBw0egS+9egu8agRar12DxrJmcTOfJDDsdfyd5rMNg9SSeDPD/53nJwQgfVixk9NGjVUX/T4bDK99b7OOne/iIyXrfVC2FkIGfo1K5IlbP8uWTnMjx9K59PUDprSL4ZwgJEUM/pIF+kAYSm0oA/z5sMZ9lsWRgzIEaot+fAYjaE3UG52IuG0NuRPmuNSAwMSEJLZuPQu58hfB+uSLs6VenZkVU/6gSHt67heayUXwsmigFBzfjzw4ePo/vl2zh4A4CQQnka9r4Q5b2tmxRGxU+KMNsQgKb9u2MxqQZEfB7rxxPxkQQsE23pQz8USGvPvqcCqUXkwxYkNcK8gyxELhGEhHyhVm76QQDfCLYR8AefU6rv7k8cuFW4hNm/zWr6YNzf/wDxegNCJ/YnPdJMmRiCJKs2Dz9V2RhWsp/Ux1EKwAgpfFuWT+EmaqiDLhdxyY8ybQ2kbf0mLH9kiFO3h0GAOkkKIjDEFBy5fYLTieMOrzE4qWE2kg+gNcvXuA0vEux8fAPqApv77cRH/s3lIMG4NC+SJyP+RNR0VshkRTgWyn91mLPXeTumvvdXMTFXsHwCSYhIm8IAGjoau4H+58w9t0q3LVc3wNuH0DX97EzASB0Zw4dPxKqkWMhyZO9flkCyV8PSS5kSNtdCh7o9VB07oKQqVNcnPSbnqw/uhdbZ/dbu9ojtGvxy4k7mDKjt8nX9oN/YvCH6KVHOyHvZLLgKOtTBFeu3zUDndIC+NL63vIc0gb/fvpxC1uUEPjXo3crGz/6tNl+NEcmOxlSjIgLq3s2H2bmHy3OitYw9t1V0j6e8GA1/f1b3gtovkjzxHLvv8fzefqb5qJLlw7H+EFzjF7edx8+47C2j6qXx+dBdc2aSD0Yd/kR2rcbiOdJt9guRSoNxOqNocgn8cTjHCmOmxoI6OC00tiQTPMG1GPh7AW4GX8F6ima18Irz77r782tFR8fD4Vcnop/oGv6hoJI/vorHgNHBDs8Y3YHgdgeEzcAaKVvIqOiEKrRIDQ8nL3izIse8fEJ8PUlmrr5zT02NgaxsZcgk7V0za/AvVeHe4CTf6VSyORyfC2T4dCBfZg9ZRrvR96lK2KOHeW/NWFhUMpJkhfFACAzrCTCBCnuciJqVW/Mslfyi6OkWiqjBsvQo20d9qnr2HU+5k+QoVjeHNh/9joHcZB3X8fGVWyy/+wFAB/f/5eP51H4Lf73Xk4Jftx2lhN/GfwLqEBRR/yd7oWEE2xlqh/hWSA/r6wWLuVjZJuR2fGZX84ykNfsqyqgxLPTZ28Z02CbfRNo5uXyTKfHxq3HcCjqNDZHnjT2P6XE5vhPzyunNWrXwoVYITW4pFcBFCpWCn+eFbz/aEKk0fRAgfxv8USyY+taAgBIxSAxJrCtoq8nSviUNoKAxPwjwJA8/qjQeTRXzEWhAnnQv1djQTJs9PsTkn1pDKpULmWW7Etj81XbWRyoQj6CV+MSEBHWkRN+6XN90lOMGNWGj0PegJ4vn7FUOLjDp/gn6QWiDp8xkQVbZ/+leVHaCAN5BgmnK69dt5+lt7YAQKsG03z3sf6yYhcAaFyltzJ7NICAo0KPYP2qzULacw/zyT+16UrcZWzfsh8hIUsQFjYK0qC23BWxl/5CyOjpUHRuiu+mzsWe6Ejrk0M9WBKskPdFQIA/FqyYz/Jh0xcZeiEOm6qBcrg6S0ww04sBmOY1k80qXE9IgJe3d7YDM51ttxsAdP0F6oz/H71DywIDEfpjeIax6FzfE645gksBQOEB7/DLmuNnagCx0gHrdQT8I/Zfzw79MHb6VIMHnH3AH4F+IuBHYB8x61IWf/8KrJro3n0qTv4aBi9vYb6UFsCX1vfmx0kd/KO65AG8eWs0B3yQ4kVg/dkJvqU8Kb0exLwjbz9aiG3WYaZlAJtdg+/kHMyombVyofBHwuenfo1lz2ma4+uf5UHs0RD8+ucDHD54CnkLeFoFAfFCgsT7QkKztLbgFS5vK1jd5HwpyRgQMJPYgDpdAq7FJ5hIRu0axGxViUhBNA99nQMyHRkQkgOruin5ndnf3zzt25H9OFKXJcgt5GzbZWsciACkHj4CIZPHwbeCebvcPoDWe9sNAFrpFyEB2PrkhW54CpkcEs9CCAtfYQUgdOSyzvy69MP6cdEMDJ0w3cI3L/Nb9+otoBt3zIlo9jmo92UjHNi5g9OdCNglRmAbRRf8Fn0MAQH/Q4l3yvMKgyiv9Mirx4sceuRJ0uEH7VoGsGgyRHLau888eJWQCk0WhnQKRL9OX0CfpOPkX/L/a1Wvok32H29op/w3+PuTuPF3IpYPlsKjaCGj9Jd8/+RNayRLTg1AE61s0qSlpZzSm4Q+JBDuadIDXP/7H/YoJHZgubJeuP04J7O36P8/+eR9Bt0o4IPKw0f/4vK5CwwWijII+pxSYtkPTq/nVeqyLI1I9m6jyfHNG5eNq9i0mh0RcQixsXEWAGDihVj8fVvP/TlpwlJmGg4f2hpLlmxmBmD5yu/yhExMViYmn+jcTKAfbVet5AtU+nwKg3ardsQgfJ7SyBIMqFuD2ZnEQiTPP/qXfAcJrK1SrQKnx/WfvhvtGvpj35k7OHTkHPfFyW1DUaPxdAPIazimjfCPNK9SBwBATuA1BG3Qfm2Bf/Sdx0vh+kxZ7AYA6XyMb4EpgEA9GNgmhqei+//Zuw7wpqr3/bLDkkAZYQgFBMu0IPwtClhlWESw7LCLMgIyCg7KEMouoFCWlCEUHIQdllSWlVlFpT9mBcHKshQKAQTC9P983829uUluZlMomPM8PtL2jnPPXd99zztaSeCkuK+HN4GhQ8fg56PpiJk7nT1wxP7SZru3bI9Tp6+gcEFg+6+JjsE7E3Dh4mkcPvoXFnwRj+iJHyPwhVrSs4iuMWLvDo6OxqshQoL0k2x+AFB59CPCwxA1PfapAl3Ih3Fo3x7QJ+z2GLj0B4Fk/V3oLQAY2bMzhk+YgorlBQa5vymPQNYDgFk78hJgl2nwzz3wTvloXK8rSnsJ+PvzzAUJ9CPlBU2MvvFaEKs0/jqfge1bDzDbrG//dsi4epNrKDGF1BXA56xWkPfd1cQhLSv6/uV8eEdQbVQSJ21dMySJ7ceqE8WXJXn+7cWabUesJmptx5ZqWEr3tfgBegk8Kp40sdaxuXDMQCD1X1SQUFAIKWYIjG0d9jKKlSuDcmUD7HwBxdonLvZLxExazinDsYtmMTgsgIC0hGx/WcEEfEIgYNbe5U9+62Ttdei3I5gaO/PJdyab9IDGJG7GbMSv1duBbVnTRROOJqcwYUKjVkOtsfcJJcsJTUBxBFYJhEZj/e73A4DKZ8UPACqMiyv/P3qhp6ammNFv65cIAYQJG79DyGuvIrAyXYSZrk6y5n4yb3XmlKkoUqyolR9elu7wCW2cPAA/0ukQGhbGTEAy+9WGhyMmdhZSUk4gMSEB8Xo9NIHEYiFgRMawMqUhLm4tA2hCMVSCixsqFEiSSo299UwmJCad5uRfAue6hlZx7P1HK3kAAL5Sqwy6/F9pnL/+EF//cIrnYRlgrFPJAuKoLKET9PdPPlrCHoDkW2i6fxeqPPlQomRRaDTFMW/hSJbrXr1iAQop6fXNJvWkApW8/q5c+BPBL9dE3/eaSDPRtqfQtvC0LTB3JOxm70AqnIh9SKESAwa0QYf2b0iBGoM/WsIMQ5IC9+3VhEM52rd5DR3eqWaedDbxzLFQFKoxddEBbF6xk30CqekGzkeTZvVYwkHAJqUfC6m+TXnmOe34GV6u5cdrmek3tk9DtA+vJ42dyCCkVOCjB39Hk+Z1ULZCaQzv08CSCuwt+uMmAEjBMuS3WEytwsKv5+Lf/HQ+nT0/nM/iO5UAm01/pXOpAASePn4OTZpHMQBIwSDydOABA+NQuGBuqciVXxNGkwrhYZ2QnPQ/ltwnJX/vkr1Hz9Qftu3HuE/GQ11Kg5hZMSyDo2do6ulUqAM0T3yyxdvT/4QeeY91t9p3wxA1IQbBtYMf634zszMCAKd+OgKxy1Z4/pb2+wBmZuhdruut/5/njmAuu/LMLvB0A4C+Yf55wvqzvhDcA/5ognT3rn08eUyNJpArVdRYUnPFjdJr3gS2AxFlwPaec5ZJVqWL0h0A0B3wj97FovSXEn65TuPmnH1H9XCHPovZKmb2xC42XSQGoJEneynEbdmsCKeyXwIAW70zkes7Tv7NspevAhgoYwTyQbBK4wCKFg9gxQydSwJvu2sbI+NWLrxQuRhymt8gVHPN/WI75s9Zjp3711oSgpUmcx2AgPxrb+XA3N/s/tX5dD1SiVn23ffbnvlvZE/OCj0j5s+chQ0rVzw2EHDFt6uwYPYMdDInGXvSXz8AqDxafgBQYVxcAYDOLjy6MUg+nHQgCfEr9YoSYqPR9MQ/ZsVjoP5SWptanUXJW57cpVm8rPxY5SCugIWIYyAWlmKBZ8Kta5elMIWBEU2E4A9+SbNrj6U4oUSzhKM4mnLeJfvPXfmvfEjspL9m3z+xSBHe/GbAyPz/HYlCcMe+PUfxfp93Ea5tJiwulnQmE44fTWEgcOiHX2DtxhkIKPjQ6kwUVJdwCuDIC0+VLISCNkLg38HfzoBmkslT7uSxE1wg7vrlLH5MmIAA1UNMnbMVX+t/xLkLAtW+b7fGDBIKfoACqEkAIYGZ5y6kYXF0ezRt3ZB/L8qAybdP7hkoBwDF1F6SR5O0mCTHCXHdERpaQzpOCvF4o1Msswd/PXIOsxfvxJ5NUebteys7MW/eTQCQJMDEAOSZ/8rVnbL/xI7bF/SWDxOPAEBpg+aPDBVAAGB4h0kYM6ITS5Sp6CVGKJ270VFdodU2U+wj9SAp8VcO+wgO+T/oDQtdAoDC/US30j9I3HscMaPHMEM3OvYzBNeqmS0mU7LsGySLn3uPY/MEppUuH+g5kPY4OudgH5kCi/wAYJaeOW8BwCzt1DO28acXAPQF+OcawFM+3a7XE5URcuDPLkBDaV7P7Iv81ap9IBkwvV9tmzMWoCsA0FPwT5L+agoLgJRJxv5TeBkSaEeBauNHtrUJTiNfZhMavx2Nf3OpXIJ/dMy0PE3qzpvSGQFFXJAo5H1RAs7E1Z1e8EpAoGy/5hqOiAPxq/cwCHj1/EWetJbLtKnvxJ7s0XU8vvx2nhUAKJQ4NiCuByBgmvEqonQRMKbdwEshddA3cjjKKjChaJOU7vrD5g3oP3SIe7XXM/Zs8/3hPA47A9/32naLJGceFdkXk2JnZ/qbn55zsyaMxd8Z1xAbR2q4zJGdCGiN1OnweovmijkKRK4iz3ThNvZsX/4gEOVryw8AKoxLZgBAYXPiW8j+IiXqbPwXC6GLHIpwbaesv+P/A3sQgD3fgKpcJMnYfwRo7di2jUG0hiHV0TS0qgz4k1ALHuW00+lYuvk3FHx036n3Hy3rMQAoS/0ldmHvNvWhKmFh/NmDfyqWLlC/ib31VvNg1K0XjGNnHuKL2Dgc/+UndO3Viv3/6N/USH67actnHhcMVNSoHpHhiXX1RWnAC5fsZPDv5fo10C1iBugFRIm/JUuX5CTePr2EIpdmj4Mbj2J2nhS8UUwtAX/kNUgS5R93H+Hl9dM7WoWAkFyVUt36tQpCt6g1vIyULCzrFwF9NAstMDaBjLsmLjCnzErg9GZRGv35+C5CKp07qI8JSLuQDk3lksp3mwcAYPnKlaSXmyvJj/iskScCy4t8rwBAfrcKRSqFtBAAeGhfLD6fs17ySUzcOd2KDarUT/LNPPhTMsLbtPR4StpkEp6bSXuSEP1xlBDeo9Hwf8q+rI/nIefOpeBpT6ioj4n6ENGx86F+er/IPT3sZ2L5QLPv6jNxMNnsIP5rACClgv/9d9pjlS0/nY+bJwX+ZQ74kyS0Lr5badJtzdq9MOUshYEDmtmFb12/o8J7vcZgkK4j6rxS0yqB2BkA6A74R48Aue9fv64NoC4jSulsJkE9fBnuSE5H+/AxeN4crCbVVy4UDk7rL7EPnrLlnAKCNkCgHRtQzeohAgGpdqZGXtrycBD6FmnV8iOMmjpFskaRP17dBgFlx0X/XLdsIX4+cAARA4bgwM7v8fvvKYiNs07YFkHCtNR0M6lBDajyIqROXWj76aye8mSD5Pe1y2YvvizuDoeckvItLhZBQZlXa5CFmLZdJ8TrV7rhB2hiNY+qoPJ1R9hIyok/oBvS107Cm9lh8QOAyiPoBwBtxkXw/8vs5eZsfRN/0NIHttLDl26C4LpVoClXJdMIfVYeRXbaNsmYS5ctAW2P9zLZLUtxKRVMDuS/Al3JmgUosv8omOP1CiWQIz+hYsrNUwDQTvrboLqwYTm4xCnBAngjgn/sV9IqBAU1VTBzchxmzTYwWNq1Ryus3bgdxdVqLF8cyZsKrhckSRkyM5Ci0fWe/SdRokAutG4fwnIPAul69oyBYfUoXL/9kP3lSPKrn9Eeh/7OianTV2H1ot52rD+SLIsJwdQvMQmYGYLmIBBxxjhh/198fJTgyzITAvoUGqUlt+m1BFf/uYtxw97CG2/UxLg5uzCmT4jFU9HNQSDgt/kHS/DDykjl2WoPAEB5CrA7AKCtD6AVAGgGYBn8rRkoo33SgblgNaoIALzMAOAbDapi1YafUK1KKdSqHogIXVsGk8Wm9OFBMuDbN26hWMkAN0fRspgAAEocVS4ajJeNiIr6BNETxiOkUajH2/TFCh5+87i1S3qERLwbhsgR0QjJBh6HbnXavxCPgD8IJOsuBG/8/7KuN1m/5eTDyYj5JBL6hMSs35l5D1kDAJoQEx2DyKisCG163OCfa9BPPFlU86xfkyBJfUXGn7vAn+xliti4Lbhz+z77AJLXsrxRjwz6Tdi/Yw8mzJnmFgDoLvgn9/2TwD+zNNkx+88x2UHeb6rPRLsc+v2HY76FAAI68ul0UZ+wbEdWM9w3wXjjHjLSr3AIn6NWTJUbLUIq4m6uAlA/l1dI2+ZywxaZtQUCrdmAD0zA4V+SWc5csLAavd9vYuULqNdvR1T019jy3RLuyocDRqFy1ecxeeqHfM6UQMCU04KdkKZsoMX3kQLZTEZ8t3IVFs6cgW8SEpFLlReRPbvgk3HRqBts8UUWQcLDh35B9PTZMN66jbSzZ3mbxw/9jOVLhb5wIwsjo5ETuqNjYhAUHOzxxL/tGPvDMh7boztTOxLwBwo18YVHrvC8z5cvP4aOGO60XwkGA6KjotCzf19Fhp/5wvSY3efOYNDd659gtx8pPwBoMybeAIBETR0VORiTYhdmWtpLScJRukho3+uhCGjRvoRkYs8osO7cJE/rMgQAVqxW2Qfpy9byX2L/UbrXwvlrUaJEQXTr3ggqadbRWv5ruuxB+IenDMA8Kny770+cvHhdSP0Vpb+24B+dQBWBf4LsVzQrLli0BMuYte1H4Mix8+jctRP6D3idT7cY6GF77om9R/4mJAcmc2rRm27ZNxMdFgpUBM+Z9Q3IO5BYhQd+O8ty3tlzh4m5HejUdaLg7de+AQNMs2asZmkvtZmfD0DTkPL8b5L8EuikypebPf26dGiEb1fvYW+/t9+qialLkzB9bDu0fbMKM/qmzVjPHoAk3R3cu4mQEpyTKx3Fy3rwxO9QunBOFM6fCwvX/eoYvHPjppi7cDvyldCgT5tajpcW/RnN50haUKV2mAIsLxKTfzmCvy9eRovmb1rd+rbFvfxnKkLtglfEIZHLeRz0+vTFm3j51UGoU708Pp89DEUK5GJ2ApmUi36AUj0Ja6DVlRzJ2bBaA4DCklG6fkj58y/oNxgyXai6cUoVF8kKAJB2RPLZoiU1/gLF2xPzhNbzA4BZN/D/JQCQ3lBTooaixTstENKwedYNqs2WswIAJBBAGxaGOL2ewQXftccJ/ikDf1TfDOg9DhOmDYPozydOdorhHm4Bf1JJIgPPLPNdPFFK6busOAlrbDWEzt6r9n9zDGDa1g0i+EepxILSpbZUs9lOFpJag+S5cXP7W/z5bCc5bU48AYCiPyBJhHds3IvVe1Kxcl5v5UvEWX1iBf6ZkJZxD7v2HeP62JNGQFyFovkYEMxfVA1VYZmFjrghqxqbizfhL+abh7yjqTauWqMaB+V179laCsgLDY00h0kCLwZVxa9Jh9GrT0cMHyUQFaTzZQIM69ciaugErm1eD2uBcTFTGKCL1PVFaupfCAl5Bf2GjeQ6QdcpHIEVyyM6dqFsmlRgCIogoZ00mPFMSy1MQ0g+9vt//JnXEfcpBs54Mo7isiTh1EVE8L3vZxZ6M4JP3zpknRWh7YHg4Lo86fPtsuXYtn4d4vTxdgQmImbQNa3RPBn8wu8DaH99+QFAmzHxBgAkRJ0CJQwJBh+x9hz7DcyfNQMbVqzyS4htyqLMA6L27D+5/JcCGiySUHH20TJL6Yn8l7vuZgAILbo76QJ2pd1EsXy50KXLa3apv3LfPyXwTz42+hU7Edn/Q7zVpB6+jf8MucwTzAT4IZ+ai5dHMKFzu9H46acTMD3Ig1o1ynGXKSGXgkJIJnzLeJkBQiqEqQg+9NMhZvBRgAV57FEhQQ98kuESeARjGs/6UpN7+9k+kqi4JB8Z8lZZFz8I8fr9aN2+KS/WXjuZyyYqXsTUYtoXtbH9Q7Fg9UFZaq9z42jtgKU4cvQichXIhUH9WjoH73zxXnYIAFoAW77G6gVDZP7JC/oLZ05j+viFiBjYDcH1LEBjVgCA9PQ5/ksKpy9TwjV73KiFC0VvOMigIoHL3bq3kiUU2huUu8NgVBpaJZBiRtIAACAASURBVABQG94auoEDEfRCVag15AOizOz0xalS7lNWbdm/3ad1BPxJwFl35lKNnsswUk6lIO7zqXayuKzrpW+2nCkvykx0ISsAQPogTLuQ5uNkSBmQlYl5b9eBH84Zf+RnTDUO1z937kOe6iuGe0iBGQ48/oTTZcNuo3eZbHmSAXvjA2gNAHoH/kmhHyLzz7avJhPIb5nagundbAI6FAA08/VJEmBK0iWLl27a19nzWbJ6Mas4LJeyC/af9Gww4diJi9j481ncvSMcffkyRdD4RQdWLOYdJP50BlfNNtd/3MqFYrnvMSuvwUvPI6RGWTeAQHs2oOgLSHY79etWYuCWampt16mYOrU3KlSujNffGIR1ayezv7PY+CwZHyA05B3Exk1C1epBoBp91dIlMJruMPDXWzcA5SoHAXlU2LpuFb7fsB6Ro8ciXz4VSpfWIDU1FTGffoIKgZVZHkztwA/bsGqpUG9To3v9k5gY1FVg+qWlpSIiXIuXQhpgaNRwr8E7uvfnz1zg9x3MxDM5u69KBCRjhtHKk5vwj2VzZuLqrXvQlNKgWYu38EJQkM8n6jPrX+gHAO2vrv8sAEjghG2jgp78/+iCTkr8EaZ7tzjNVx2g5mTfwIqVENKIKNfCC4AeeAmG73m5oKrVERxCsjjhzZmSkoLkn39DaPM3fUS1NZcOJhP+SElBcbMnlvUxCBp7030wyu4s2IOOn44zMJDCPzJRVWX3J5bb/XMs/6UB7R7RBAHqPNb+f7IQEE/kv9wlFwBgtP4YqlYqxrOTX205gqt3Hyqz/0SPEhnzT0xstfaTU/EMYNIv5xDRbSC2bZnC3SAATwT8jqecZxbe+u+O4MfdB7lYoaTgCuUCsD0xBRERk3id+PhRLEFZ+PVuZvhx0nCGMLvzbst6SP87HWEtGrDvX2TUEuS4L9xrxMwTPf+UTstvfxhZFmz85xaDfJsN41GxfFG89vpHKBmQn4E6Yvyt23UKsTM3Yt74cIRHroYqz7+cbkxpxxNGtkefzvVdevcRYHvx37wOJcJuXzbuLugEAMww3sfiRZuRr/BzGBzZDveYTWd+xsiZdQpqG0cAoNz/j4Nr5H5ltgnANscgpvlRGvP4KSvZA1Ba35xUSCbYImBpKWZ9wwJUAgBpJjwtVZCz6D4ahtCmj48pIzzr3T3R/93lRB+zpy0MhANMSmsEOZgnzR8E4sloub2st/5/JKONHqyDITHJ7X39VxfMCvAv68Yy8+y/zIJ/VCP9cfoq1q7chvwF8sBovMmHa5fq6wnwJw6YDQD4wGjC3PidTmTAypNfRmNuZFy9hLKVylqxveTnxRnzzwr845eeTfCH+UVIbD5qgv2KAlgnseaE5F9q/5pu4+xNlmSg+3vz8NWSD4QJdaVvD7fYf9bgX9UyRbhWLvqc9Qkgqx3bluPRbfybswCM92/jfxdv4fChM7h99yEfrnMgUB6yR1u1sAFZEvxHGrZvPcAKiYqVyqLZWyGShJu+t+q/HIE5yxbZ+QLSedNqB8CYlo6QBiGInhKDlNQU0DZFIIXqj127tmNAlw48+UkMO/r+VJEazAS8EtoAIyZMQUaGEe+Hh/PPbbr0lA7ddNuE6Egd4g1kAWREdNQY3h8fhUqFCF1/xMRMhlqVn38X1iIMkWOjs+6Wfgq3TBLWEyd+dyl1fQoPza0u0/edTqtlYke8gQJOLcGhohfgjLgFeFXCQdzarAcLCXLjIkWfcyIhdrw5PwBoPzbPNABIF2xCQgIftVarlY4+ZtoUGNZtsBoNktVGR0dDrdGwTl1dugxKaYrjxx8SMThqJMZHRvKDkh6gggQXILmuNixcuCFW6yVvKvo5ZkQUDOsN0CckuGGO6cE94GRRMZXnwL6f2CzfXoJBII0QlmFhLSZkWrbsm94/2a1IhZFKKDZZ/pt+ikMsSP7bu3sjq7RfeeHjqfyXC6I7OZHj7lXFgya/v7c+NmBU71dR7tEjZv/ZB3/IA0CADFMufBW/E0aTiYGZ6vVkQLU5eYz84k79eQEt3+yKQmoVA3PLlkXhw8EzWK5L7YWgQFxJMyI29gP8c9OIy5dvgWQha1cn4pTZo0RdOB+Kly2NP1JSmeF34tQl1KpdhWUQh3f8AFVpDfTfDDezxtxL0BVDQPr3ewe9W1fDkUOn8UBTBXVKP0JolzirRF7te/Nh2PW7wC4c3wUVSqhYBkxNZGmSx1+HoXqUUufnJDnx77Ssy1S5rLgUbRlrsrRmZwAgdcWx7Md6ll+ewExsBVEG3rt7M8/8/8zHTxJg8gA8uC9GYNyZ613jmVQs+EYodF1LgT1n6ikBgPRsI/PioDp1cefOHZbIZEau4ukp9gOArkeMgLT+PbQMwHgIpbneeBYuER7WGNHTZiO4toem2H4AMEvOircAIL370s6lIqhKUJb061na6NMDAGY9+OcMHBSBv+82/SCBfnQduJvqK1wzrv12rTzoTMCi+atx5U4eu/ersDXld2pi4jF8FDkKrzeuj89nj7K5XO0ZgXLZryL4p9RvpRehA8BujeEXDJy0iSdnxUY1pBTOpsT84wO0zLbRMT1Xrqw5tM3i+3ctPQ1xW1OY+Ue18QfNXmLPba6rH90WdmeeeHZ63+ZRMRh4If0yiBn4x9V7gCqXIhBIx7P7aDpmT2xrJwXmfajULN/evSOZ63C1urAkCaY/L160GhMnrUX8GnsQkCbmyeJlxOCR/N22ZNU8FHiustR1+l4jlh6x9SZ/sQivNmokefwFVRPYgUbjVckbsHpwiNU7mPoTHiL4/NF3cbuOzdCmywe8/RsmE6aNjYbxupHHvkf/AcxAjI2P80lQxLPy3CSmZWREBOL1esYJnr1mwpIFjiW89ORJS3Mk4TVh/qwvsOCLheg3wJnHX+ZGLTP+hf4gEPuxf2YBQAbhYmL4P3qgJiUlMdDFHiVaLdOm6ffiRyT9PyoqCqmX05CwzoCoKTT7oULMuPEoHxiIk4d+RULC9zAkJpqBNRMMhs2I0g1kAHDI8BEYOoLo18IDlh4UlMikN2x8AgCbsoTYSC+RnhFQ5c+LmM+nIXrUcMTGLXsC/cvcQ8D3a2dO/ktg0yL9z26l/4p9dwYA3r5+D38+yo0yAQUk9l+H16uihm3whwxEWr3mAI79cYmlmb20HXC/sFAkKslCqNgIb9oBQz/ui4w/k9lrjwA9MQykUNGS7A341bKNYDqpKg+M6ZdxNf0qdv1yloE/2rW6UEGWdAyJbIeIDo1w3XRfkoq6VfjKij2aVe738dfMHpSHewwe/S3KViiN4X0agPxWSJZ68MwVlgAn754khYDI90fn4+iJvxExeh1CapfD8TOXcDJVmImm4nPN/PcePwjoIAhEDG1Z/NV2BltFQM22yFcGAW0AQEqwNjfy//vr1B9o364h2Ihc5jFkZejt5GYSAcBDm6chd+m8ljRfk/tSYG+8AJUAQOrm/qQkDNBqER0zFcH1X7KSIfj+mWC9RT8A6HqECQCc+ukIxC5b8VQBgLqenVlS5TFw5AcAXV8UXizhLQDoxa7+s6s8HQBgZsE/55Jexmxk70z5xaAE/BGgU7Z4AbzZtJ6lzvGG8Wd71Ym1gYIPYFBQZWi1zazWcPZOvXXtHDKu3rSSmQpVoDWF3SvwT1avWXfIUneIvyewbN6qn7FiQntoagi+ztSohuNJ2FIKIKbCS5a2s2bbEei/6EVpGEJNe9+EdVsPsecfMf86N6ohBO55YKujeOPnUeH8lVsMBJ6/bc8I/L/ucZgd1QqhoTXMtZDIABSuJG4qNTKMNzFu9CL+sXSlSpIkmH4mEHDrzlNYsnQ8g4wEYH466BOuwZErv0AyWbMIwTVrSbU7g3/ajkhJPoxOEb0wImam4vt1vVkerPT+pZFLPZUC0x0TNCXVCsovQcGzYtm3WDZ/IcK1Wujj4xHeuQt0QwZ7LQt+th6wpOyzxg2etuMTJbwUNENMUDmLTzj/S9Do9Te9lvCSRdmltCuInkJ2Tdmr+QFA+/PxzAKAxPyLiIhgcI7o0iIASMBfaGgog306nXUsOvn/7U1MQnz8EkTHjOeHenTUJ3ilcVPkz/kvoiKHICZ2FsK1nXi708cMwpaNe3j76lKlEbdsPjNlRGagNiICUdFR2UpiSzNIdKMHBYmz5JYKhmXBF1L5KgmsTAbOTxOPw/uHjVAcmfhwbdN/3ZH/JiadRmLSKZboukr/teqls4Iljwq795yW2H+dOzUSQCurYlH4WfT9E2ccCxZ9XiiUzMw/yz6FQpCKjpHDP+drl5iAo6O6WskVaHkqgK+lXUYRVR7kNn8tUGGT63YGtu//E5WDKqL2Cxrpb2blu3lXrlh/1gluQmGYKnnOkfcfFYmUykvy4jkfN8O6vX/xv7s0D8K321KYjZgQ1x2hYa9Z7ZPAv3rt5kkyYkoDpvWpheu+Qq1KxWFYMTDbAIAPoOIxXL3mBwZwu3RvzbJsd4Gz02cyEFCsFNTqf6Qin7xniLlKUqVIXUvr29hG/kvMS3UxZUaBFQBY9JH1teeRFNgzFqAjAJCeT7t27cHs8Z+yxYJW2wnRsbOynAnoB//ce7Y+KS8z93rneCn3ciyV1/cHgWR29O3X/y8FgPh+9Nzb4rMNALoG/pRAMXHkCByTM/7cCvYQV+aHiav6R+Ec+cgH0H7LmQP/qAYoW6aw8CXg8EVofbwZ101o338JPuj4f2gfXo+7RHVZ8VLF3Ls4TUDGXeGpTEoQaqEhNST7HfL9W/3jSfbE7t6yliD7dVRLc2nvxL+DbgTbzxwZEPjHbcEskFiGNauWETwCS4j1jCwpWLTioYVVKiz+ag8mjotHy7Zvo5ymoAQCUg3TquVHuHnrAWLmTmc5MNVwndq+j4+GD0L9V4JRtozA/DOxlVQaInWDGfwL13bkdF9HVhUkER4/bBAnBduFgNiMvKP7n0Ch8LDWgOkeIgb0xbVrRmxYb8CYmGmK/oHunVD/UtllBAz6lYiLncmkH1LT+BqoIylw5PskNbeWCGeH4/cDgPZn4ZkEAJOTk5nl16LlW/j7wiXQzyIASP8ODw9HbGysNKtBTEAC8QgAPE/yx3HRSD6eAlUOoEJQNYyIHovzqanoFh4OEdQjKiyx/Ojv+fPnR8L6ddBvMTBwlmBIQKROJ4GF2eHid6cPzBDUavmDmpKcRKmzO+s+iWVoZoz6mpl+ysE/S1Fo4tRcSv8lEIU91MQZVJnvn/CWNkH0/2OWXkU3ixxxwBwULtdyqtxi/xGARH4x5Ekjl/66YowRCHjo2GXUqgzJp0R+DgkAzOkgQVf6tZxVZjU+jq4Ge+CPliT2X6NWMewReOTYOSkVmEyiia1H8t23O89ElRKFsWnzaDy8aZTJgoErf12UisspsxI4DCR+YltoP14F4827qFyyMId9EAuQmIPECiRZsJ0UWCwUPfg6ov31jQh1D1B0kgRMDEDy1SMGZ+8+HcwFoH2whu3Ifjh4En79+Qi2bJ0unUcx/VcIrgl0yP6jpOVD+49j1uzeqFvPXjZH4CCdlz2boiwgoexDhczKKRWYvAt1unYOA0HcBTPFY3MGAH6o64Ethm0ICq4NvWGVR6FLlFJHUhhVHs8mOB4XADg2aij79ngsRX0SD1//PnkE/ACg7y+E/xIASNDE3956UGZi6D14xWViL5lZ1Rv2nzvAn2PWn1eJvgJSY27mf3jzwlAAAOndWqHKC3YMQGGXrifVlNiNIvMv58M7wrbD6zu0B1m9+RA+jlosKC1oktADAPCHH47io8+2Ysv0dihVSYM3ey5EaMPamD36bZDX8/5dB5GvhAZtXi0r1W4EHNJ6xPi7kJqB3OoCaBdaBdp3X0bxIgXM42zC3FUH8c/VW+j2RhWUqxCgDP65Av5sL01JTSP7gxkIXLf/DHtwU6sZVA7vvPaCDAQUE4Gt04GpLv/nahrOXIUkCabark37MK7TiAkYO28Ly7UHROpw5OddiIr6EnHxn0NV6DneV/JvpxAzZjwTNgj8i4md7ZCUQYfrNAVY4VZ09Awglti6lRs5HZg8Bk1GI1q2boSPx8/xYLLVBGOa8RmVymbmuZa164oA37udOzrxyROyAqI+/ARx8csz9f1sezR07YSHhUNvMGRL1qjfB9D6jD1zACCBQsTsI2CIQL6oqOFISvpJAgANBgMzA0U5MA0H/Vs3oB8i+vbn2RuaBSGZIzXyRCNWH13YOm0EjKbbLOsVAcGo8WM4HETXPYKlaWHh72Js1Ah8v3UrDN8nKPjwZe0DIPNbd8yHkEuIff3g8KbfwyOH4sVq1fBev77erG5mTAnMP2piwSRP/20YUh1NQ6s69P/zRv5r1VklANAL9p+V9Pc2kJpOHiSFoFIVks1w2hTIt4Fbd88Bd42cAFy0aB7khIrZf3bgnwl4YDKxzJeahRnoxmy3y4LYBONtMpUWzgI1AgUpDZhYf8T2o3ARCikZM6IT3qxVFOGd57LXYGzvuug8biNWjG2NuyXK8LokEzbmyI1zF4x4vqxaYgCKgCCBgL9u+VgA7ZTSJkVg042vJEoTbt+8ljTTLT+3VNDKW67CaukY6fh+OXkDf574HS/Xeh4VatbgIJALf/2N2q/UkgpFeaFPM8Xbd/wPzZq+hMqVAnjTIptz/LgeXFjKvf9Ili0P77CV/tLsfoDqoUMGIG2/0/tz0bThi5bwFjkD1QSJuWgrVZL321cAIPWHQDyapBBbTGwsgkPI79J5I+ZzWEgoF9M04ZOQlCQVsyIwSIFISunCLi9fVzt38+8R2taIHDneDwC6OV7ZYTE/AOj7s/BfAgBpQkIbFor5y/WoWJ5UF4+nufFq87AjJq6Po2NioAnM/HFwLeaBAMV1yIdwOErLESvLYNiDP89cYL9j20Tf02fOoXKlEmYGvGxY5MBfZl8SzESTHbAJiI3b4nEQiNA76zqP6rnI3pNx4s+rqFaxGFuq9OvaAOoyNpODNsxFAgAra/ILk4MmCvRIw8L4RIfXBU2EUvtgxAoc++s6zl1I45/JKibtyi2Ev/kiPhnWBh+O+RZdOjTClbMX8L/f/+bJWKqN5s8xYOrSJNSpXhK1qgfiyPFUHDp+FnWqlxekxAF5cS3diAXrkjntV5L+GmUSZCXgz/SveVjuWvddlc98UeSw+b01K5Am4yksJCnpFGO9xAZs3+QlaMo+ZzlncosXmTUPXXFUN4spwXJfQDEl+Mix8+zJV7JUaaxevVHqS73gV1A0QI31azfAkJjAYZIiwVTeYTn4F7tcj6DawW7dOq6eAfTNK4ZfBtcP8QD8AxJ3bINhzRoGLR+nV7OHD62ncHEBvFMVFIJgbBsFlVBoaWAVIjU5ew6Lfn6+9TL0A4BP1yX1TAGA9CIfMWo4tm75Hnq9HsHBwYiI6GkFAFIASOyMWejctRN6du/FH4RxcXEcFhI9bTK0PboozrLQthnYM6yHYWcCtm7+jg0vv1gWzwaqqb+nSH4JxAxUFSkqSYKfrkvCcW9pDFJTU3gBQUJsXaER+ErjyZJoc1BKVh77zClTUbFaZYSHt/d4N9bMP+vikIpEaxaVxjr9V1YoUZrs0s2/eeT/Z9dZGxDQLfafSgV5eET3nq0hSn/J42/OZ3PQoVtvhDatLXsBWwpDApMWz1uFi6m/4qrRhGJqFYqXrYhhusZ2nnFUwKzffAB7Eg/h0jXBYLlU0QJoFFoHzV6t6ARAUmb8iUWqUKvKQDJZRULpcTWaTkFA/ry49egRKpYP4MAPKh6vXL/HUuCpSxOxOLo9Vn67H5sOX0TVQDX+zaXC2D4N0bBWeU75lYd+iMm/tNu65ZzNaMvOEJPwrAvzNQm/IC39Gi+0NvEUmr9SCYXz5+KfNSWLMhhI5tXjFv6IB4RsmhvNaFM6MhXfBG6mX7yEJs3qYcfe39G+jSBlphl3Kpbf79sBn097n8+dCKDpV+xEZP9RiJ0/CdrOTewKfWIwkG/j3Zs3rL3/vJUlmUwsze45JN6GBWhmJqqAjLSbDFzaBoLYgn7uMBbEcXLEALScFROS9iRB2yocYeFtEBtH1gv2X4s0QXAp9U9ExUQjNmYWkpJ+4Flpej4RAMhhSKmpCAsNhUpdBIGa0hzyJN9WZr/rPHkwXUhLQ4BG41bx7sl2/ctm3QjQtaLxAKjIup48O1tOVZqUeXYOz+pIUk6lIO7zqYiJW/r47nsF1WNmh5e9tcPCWDliHz7n6dY9Y/+5B/4pswPlcl+lRF96v70e9in2rouEulJg5tl+9EJRQl4UAEAxCKRv/3Z2Kg3l96nyMVJdQGqWWTNXcFhb3Jx+9r7AzmTL5pfgjuR0DP3wC7uTKQB9KqSsHYDchXKzBQupLF56sbS0LAF9l4x3GPgjlQe1CO2rXM9RXXfj/AWER36FiQOaQLS7ERmBvaPXIFIbgmhdqAQAFpDLf50BgPQscaIA5o5wOZMPLPmSN7k82MwGNPzvIq5cvcVLkeVPaEhlq/Mpeh+yz3QFAliFWskRCEjb+e2XZAwfvhgiEEiMwPyF1Nho+BGxk6exJ2BQzUZSz+Q1ibfgn3jcWfXqoucBhbbR80AJqPL0ieBfXhgBYvjFxs7Eu++2yZZpxAwAhtJ7ID5bBsj4GYDWd9IzBQASkEdJvhT8QTJfAqwiIyNZAkwAnxCdLpidyosU8gWk5TUVKjoB7UyStJeAwqT9SexDFRMzDbqICAbECACLnh7DbMCe/fpLoSD/lYcXAXIbNqxHZORQ9knMrk0J/JPPmpKRMst/cwLdI5ogQJ3HGgCUyYB36/exT5/H/n+2g3PLhNtXbvBvfzlx2S3vPzH4Qy79NRpzY8G8hfhhTzJ69B2Et9+uZQcAEvi3YPI4nhGm5N5Gr1ZFSsppnDjyB+9/+IhuFumoyYRF8zdh1eb/MUhYN7gyihXKzaAVAYdNQ2vgw24tkZs84iwlipOiSyzInFdlJBOh4pACQUjyS14wFOpB4BiDYiYTPhvWhH1ZPhhjwIUbN2GI7Y4S+XKg5cdrMerDcLR9s4pjaa43H5kEeN0FBozfjBPHhLES241/7nPfxJAR8i9cvmY3z16LrfiDB2je+Q10eLc+dAPnY9JnA1G5TGHsSDqLRYs2YsH0biy5JcYjHeMa/Ug0DWssrU/svvbaMVijH2/1e3EBEbRmGbGY/OsN+GeDelEQC83GcziL6Bcom/HWGw7y9SNnAdoDgK7lzHwcfHmo+FlqvHLOqvCVjzd5jWhbhsOQkMAyE9EOQKMhaZRQ1mrDW+OVV17D9xvWM9hHyegpRw8jZvQYq3On1pTkUCRd1whObZdPXjxOADC7Pi/9/XIyAv4gEJ9eHt4GgIhAWmzcUp/2J6s3lhn/SW/75or54812STWTdiENgZUzn8DsCfvPW/DPlvVHKbhSuIcMFSEAcM7stYgeY2GdO/WUczZ4rixG5DJgk+CLvHFzEliFIqsDhNekrQTYMcC5duU2ZjZePX8REbq29rYgboB/wmEJSg15O3MmDW0j5qB12MuY/dHbSEw6xtYr360YKiT3mhspZToM1SP9/DWu1YgVaLr7AKb7d/F8WY0woTs/EQbydeaQDaGJfoK1yxbBrFEt+XeiBLhf22Bl/z85C5DYf6a7Uj1qeviAt6HKldv+TEnKD4EZePHyQ6jL50WBfHklroMtG1CSBBdWY9HWI9i5/RfUaRCM35JPY+WXA4V9uAECXr+jYkueScNHMBBIE5KhISH4eExf9gS0q6fMZbQo+/WE+Sc/8Kx4FojXipAY61uGmTfPpqdpHVKqREbo8HqL5ooSXsIu6Nsg+7IqTYiJjoHp7j2f+wuK51G/fAl7U/YfMszjU+sHAK2H7JkCAHX9dYhfGs8fcOINIsRGgx9EBA6SN6DwTLYOvyBZMAGFlPLriL0mhnuEhIQgOeUEwsPbsJz4itGIPT/uwoKZsxHeJhyG9QbEfRWPkEYCJT67NeFjmaTPWfFwprev8rwSJQRtWLEKuqiPvGLt+WYclWeXC/xrwqMcJpD8NyP9lBSiYO//J7LWBOlrpvz/ZAdEqcCRX2zH4QvX8VZtCoEA2FOwTiWhgJCkl8LYZphyMfOK/NeI/XfkNJD2RxL27D+JYycvsYlvv2F90aL5m9LpoGO8YzIidsa32LtrF97v8y7CwxvxvUAykeRfUjB1ytfM7pvx2QAOpyD5y8hPl/Hvxo9sKwFA5A8nsthI1iF4yLmYbRWBUzdO5OCJ36FqyTw4mX4fiXsPW6X4ju37OoOBlECc46EJAcWew59nM1jWKwJvtCvy/hs37C17ea434J/UZxMHI8ub8cY9TInbjh0/pWLV1DbQVK/EMhia8bZLHFapuIimxOPh/Zuier0gbNp8CGvW78MX84ZA23UqDv56lDdP4OGadZMQoBFCXZwBgAT+kYSpRImCnMgsBreQ7Pe3X1JwOu0OOrxTx8nIOz53JP15o1Msdn8Xzeefrs0LF29KLALHLEDrjxS3WIDcDTWidP2QmvqXxMgTA4o0ZQWZLv1MjJM04zWokAOpaWlQq1TsDUhgHnmxknl2aGgThGvfNR+3xbSSZBT/3DTxOAUFCYFHtD1tRC9p8oImhlRqDW/X39wfAUoDLl1a49Cs3P0tPb4lve6zHwD06UnyFgBMPpyM6ME6GBKTfNqfZ3Fj2ftx5j77z1vwjxhx69cksOcusf7at2tozYijk26eOHtggsX/2duLwXYWydEJ8CAIRA4IuSNrVgQ4XU0Oupj9IhuTVu9MhKZQXsQt6suTrcSAGzhpE/TTO0qjVbNaacnnjyZ2p81Yz7URgYFNmtdBrRrPY9LnBmkCleq7WnUqS5O3BB4WypmTvXupfbtRSAB+U1MYjcPMYKGcBSieP7H/SiDgTQEI5FY4tx0gePF+bnRamoiVvUJR5nkzWKhW4fz1hyhYtCAuZtzGwnWH8G+Rolyndg2tgtcH6zklIyevlAAAIABJREFU+IrxDlbvScXKeb2tJMIU1rdxzQ4+3gvXH0IuBxa6rAJuq3D27+O4eK0wgmpWEb5TRWtJWagfHdq3yxayT5+34B8fexawgb29TZ6W9Uhme+LE714y8AQJLzVK4rUF8ohBdz41DcU1JPHNvJXCkxjTrE4Cpu3fSL+E4ZOmenx4/iAQ6yF7pgBAAvCIlSdvxAoUmHoxIOBuwaL5uHP7LmJnxlqBhGFhYcwKjI2PU/SBom0S+k7y3sTERH6wx5oTgelvR5OTOSRElMASkJhdZz+iR4xE+cBAr73zPL7rzCvQ7MaVNCPKBZJE2B58zHoJsWyW1Oab3rH/X21I3mm+DgCxGcjouH0oViQvbt99iELFCqJ3m/oWs2GpOBTAQL3hCLOuiP1XoXJl9O0/BzcuX+Qt3n9YiP+vBACe+vMCxoycirKFTBg7/WNraYnJiOgYPfbtOYqpU3vzTPHU6SuwI/EYhn/cEU1DLGw22n7GX6nQDluDN2sXR/9B4VAXcASUWPsEUhF45ugfir554pAYH6kwdviXDKqdTr/J4R3E6uvTphYvIsp5qZg07PpdAvvGLdrLDDox/ZeAQmk9TsD19up1tJ4JaxL/4KJ3xqBQdGldBxk5VJyCRz42JHMhectz5cpa5MjM7tuLeat+Ru78guEzjTelKrdoNxGnfv8TVV6siD37jmLsmAgMH6llb0ZHAKAI/kmBNSpBcpJbBZw+cxm9e08XgEiSpCg1F4U+AYChXeJYBkwz/sTMPHHqEubM1KFD+zd4i+6xAF0blwsYsprZe0mJuxEbtwCJiTuRnPQzCJDTBFZAYGAFNi82ZqQxiCdvc2NnISnxB4ntrRs22KGtg+1Q7E9KwgCtFtGxn0ETUBwR3Xsg6MXqiFuph1oe4OLrS+gZ2x55mn0SE4O6wa69GbPLoYeHhiJ6dqzn/ot+ANCnp9BbANB0n+xJUhFUJfMMNJ8eUDbcWPYFAN0F/9wL+6ChtwXHxBAMYsQ5A8WyBPgTrwUPAEDnQSAqs4+19UVmK2u2AzhtvAvFpF/TVaOF4e+S+m7ClKkGzPr6gBXbb+7C7fhoxk6oC+fjADZqthOxxOqjYDdqbMWiElKCSTpMKgpqZOdSrcYL6NBIqFn27PtdYgCKKcBVyxRBl+bVhINX8tJ2gwkIB0DgbuMtfP/jKUzqFCzJg7/++RwGfrEPPVvVQuUyz2HMsn0o+1xhdHhbACHjNx/BuvhBDHCyL7S2qdA38/mmSfMOfRazBPuHfSkMQNuDgA4mTSUQUPg7fSuRxDZ6dpzbnn+OHkXZ93mQDR+eZhku1aTe+BtSoAp5WNMEdjwFbT6DDMmsTgKWk7o8vUL8AKD1iD1TAKDSxWDrAUgsQAoHIWkwsffoRoydFQv9Cr1TD0DaNi0bMyJKYBmW0liFfHBISERf/mglOXFMHAGJ2ZM5wt55FQOznUw3qyXEUjFod1osBSUtIwYpCCmqov+fNfOPrzUfMgBpc8QCXLHnGM9uOmP/icm/d27fR7tOzVGqTCVcuniGZw2pJazdiaQDSYoA4P5fTyFm9CRERDRBR20jBpaocfCHycRAzpeLNqBvryZo804DDPvoC/b9I3mqJP8032hU0BCTjRr/3Q4AVJD7mgDtsKXsfSeCec4e4lQYUoIczazKpSH0+7M3c2LKyOXI+XwZ5LhzUzKTJpCKvP/E9GDyEZw3PhyhwZU9fV+4WN4EKkY7Dl+Ppq8EYuonLXmWOi3jHpp/sATpGXeEy+S+UAg3q1oGc6ZooakhAKnkc0h9rFRJw2NL51UEAFu2fRu7d+7B5QwTvtscjbr1ghUBQBH8o1S/Zi0aMGgrgrib1n4k7F9e2MuPyGWRLyxMM/1UuJLce/6CzZge05vNwUn6QwVv3aYhkhegfSKwpaB1KwzEDABG6vrCoF/FkzL9PhmJWtWrYs2yeGjfb4fYifOQZvwb8foNimxtKkBEYLBcYKBHfqS0bsyEqUhJPsT7XbZwLnr2HYgWbTs+Po8uH1+lj3tzkbpeiBgwxHMw7XF3VLY/Xc/OiBw91isAKVCdPd/zT3A4vd51Gs8V+XyWxuv+PIsrZs+y1PHkrPU58B34x5NXFlK4eTduhJq5c1E4u4bdBABpMsxZEIhtN+i+OX40Bd9vS2bJb9kiudhuxFnYB91pLd4eg5KlSyL973TB5sPhRK64R/IGTsPbnWei47uvcLKvUGgAnUatwU8/ncArr1Tj7RGbb3DMJpxNM6JH+8aWZW06T6AgqQz6tn0ZP+44gYMXr0tgIE3+Gv+5hT9X6VC0pAbX0tMwa10yb2GIKAOmH9wBAbmfNpJgOQgo9quwwPpjqTAR84oWQPUPN3CfPmwQCMPpDMx/LwT9lyShw5tBSEm/gcSDqdg5uxMu3/0Xcat+hv6LXoA4cWg+56TcIUshApjlwSA6XTvhe/GRCqaclvdJzn9VuJ3D/LPZHkW//FvEL4nHZ7Gz8UJQsDtXo9NlsufzINOHlYUbEFh8Sgw+BvgiesB05x7il8U7APiehPGD0nDQpFkaT5b7EqvIzkEgfgDQ+jp45gFAkgUnHxI8AMXk36gRUSzTlbeIXhHQDY90yP4T33CJO3YjsndfhIS+gdi4mdLyDA6OGw/90iX4ZNx4vNevh0MpbBY+mZ6BTStLiGl8Z00Yix/2HUDU6NEIbdrcw2N1PLssyn+FIiYNcXFrZUEKJRwmAFOC7JrEoziacp49AF8qU1DwJPGynf8rA1//cApkcNyly2uSbMKqiFCpQFKCvUnHIU/+ZXDFJARGLFmwHNvWr7MBAIXjN+hXM8BH8l+ttpnUUxEAJMmvbtACvPbKC4jsHWoN8In+b+a1RBkwAYRfjHkHAaXkrE7lQpqYfQTQyf1hXA0XBWqER66GIbYDg4Dy2eK+3RqzPx1JgOuXKcJSFEqq66P9Pzz45wE6f7qGgzi2L+vtc0kisU6GT9uClYknufCrUY1SiFU4duIM+xBScAkVwMT+27/rICYu2otqVUpZF9my6ksEAB/cuYEBA9qwLPj7nb+g/ss1oV8zBYd+OmTlAUgpcguX7IQc/KPLwHgmFW26zWBzbUGabdO8+MAmH0BKZNZoioOAxeO/pHA4yLJZEajbUGB6Lf5qO89qd+neGlUrC4nMnqYBiwEgdL/TDDcxqsU2JjYWr4aECN6uEREMAk6MmYVChVUs+fUoNtLFRSeSRZOTkhAZocXwydNQuqQa8YuWMlAUWCUoSwBBevr9TRLa8oFZsn1X95ov/p5dyltPjiUzffYnAXsy0s6X/S8lAPtu1DzbUvb84HeH/ZeV4J8PgD9336tuAoAPjCbMjd/pMAlYftZtZc0VqrwAbXh9YRErkNP+OKmOC248SvDxm0ghiM6asD5ZtKza8BOS9R9AU7mktALVZtSOnvibQ9DmDgrFiUu3QUEeNAG6emEP+xAUCrQzA4Db5r0HTdmSyLhrYt/ndXv/wsKvdzOLcOfSPtAEkGLCJPkAdnujCspVCLB02BUIyEWJgi+gGQS8ev0fzEs+j+cL5EXrqiVRrJyaQUBiBI5adQhX/7mL7YPeYnnwpI51kHztNk5fFLy7Sa3Srd3L0LUIQuvINajzanXMHt3WJilY2RPQyufRBgQUJ06vpmdIwSCL9XrUDA5WTAX27GnglwF7Ol5Uk5L6xBEAOH/+ArRo8xYCA4N8Cqx52k9Xy9NxhIeFQW8w+FStKAZCEagY+2WcT3xhXR2Lu3+nR6Hf0scyWs88AKhEFxXSbFMluTClBRMV1515Z9GLSh1gn3TLDwZOwSUPQjfkbu5etf7l+KNfSCBWMZCblPij2dtLqG7E80L/tgcDnBeXcvlvxvXLQgBIgTzQ6ZoItZMk/eUfLICg0YTE5NM48L9zuHvHhOLFCiL8pTLWBYkH5+7bbSeY/WeVLmbj/UdyAqXwD3cBwLjYediy6YAg6TUbSzP4Z/bvM15MZbZXtYrFMGRYB8n/b8ao3pagD6nQFWQglPDGPoA1zRJTD7z+3BkeKjY3JvyKX9Z+wKAoFZltei3B9UcP8PD2Q5YIk+SkSonCePutmmwmXatScQb9IsauR9Lh80ha1s9cPCrv8crd28h1/Qa2Jv2Jq6YHyFdCg1a1S/HCmoC89onXGTfQYdBynLp8E51Cq5rZf+Zr8b4Jd64Zkb+oWpJwU4E7fuJaBgvZIFscKwcAIHn/kccjya9JChwT0wc1g563AgCtk6oDkWG8iQA1sUAdfcz4SAKtUqHT+3PRp09rQRZulqefPn4OtpIlT9OA5QnABL6RD+ALQS/iypV0Du8g/9CwMJLWqBCp689MPXrmRsdMRVj4Wz577kr2QQCoH9FRkdCQt2yRokj9/U9oAksiasI0nwOB5EXXv6MWhqSkpxYAdOeefpaW8QOAvjubTysAKEqQ5SMhBs3t37MHs8d/Kv1p8JgJeLWRkOr5999pqFj+8Xo9+RoApAAQeh57zyJxB/yzl/MqX3XWIKE87IMmyipV1Ai2FS5AMZdXtLtgn9KG3AQA6X361ap9VuFaSpuTy5rJ07Bf1wbWrD9z2eqoLli9+RAWLt2J1Yt6O7dxMdfCVH/VfGcWQusHQj+DWG6WXlGdIzayQcm4ekOq0VrVNgOANm+2tIwbGDRCj+0nLyJl7TABUDSPr+mmCTFfJiJWn4R983ugRrVKXN8kJl9AYtIpkAy4c6MayJHfEkJHSpocdwUgUmpyObD4SxkQyOEgNx/gZzxkVh+18MoBDARG1K+ENTdusvy3bMnCzPyj1mPxfkzsGIzRq5KxZXo76CZ8h7o1SqNKlZIopsqNkQv3CgqJFzQKIKDwfUhWLXPjEnDnEVC/biWpJretm5J+OYeogR8jKOglREaPsPKHy8ylyJ3IUh9Ax2w5l/dYNlyAnnUR4YKE92lPOGZLs379ETtrps+lyMa0NFAwV/SnYxD35cJsBQL6g0AsN9YzDwC6+wz5Byb84w4C6O4G/ctl2QiQl6A2XCskgKotnhg6rZaLUPJWUJl/L7zfzCwiB+S8zACAVIyQ5HPNzv/hytVbXNq0ovCOisU8Ov5rN0z4assRXL37UJD/NqgurO8k/OPtVm8goFhhpF0rgMtXb6N8+TIo8FxlLFmwEBtXfAvtez3QrOlLyJWzINTqQlCrH8ApAEiy1LSbHEQhAoDEBqR/SwCgVbUhAIC7Dl/B1BHvCKCWK/BPtn7ahRuYvOIXZvCRRx0FeBDLbM7HzazkvgQA0ixwgk1CHA0PFaOXzqRhwc5U3s6B385K406JvMTA+3TaVpQNDED8uDaKLEAqQFdt/InH3rbly69ChaL58OZrNaB+Lq+0PslQKnaM48PlfgWXNYOEwkOEgkLYtFp2HZJBNs2EU1pxaNhrll2ZPwjkDEACAOfEbcGRlKs4eeQwbl6/iciPuiA6ehGnANd5pY4EVFNQDUm16fg/nz1MgV3pI+DP3GNKJyT57+LFw80AoJDwS8Xs53PW41Gu/CxN95gFaJa4OGLyMRtPp4NaUwQxsQvM4R1gOQbJdlNTTiAyKgph4WGZZgPKL3O718J9E+ijfuSAPpj8xSK8+mYzn4F1BABO/XQEYpet8Nk2PXoQ+Rf2eAT8AKDHQ+ZwhacNAKRnw/5d2zGNAD7Zg4I+EIVXtwqBFSoya5ha6umjiImayHVKj/7vYdWKr2FI2O27AXRjS74GAJP2JEL/ZTynrHvefAX+2bMD6Rx8/dUmKezDChhzEfJBwVnx+v1uMOI8P2Lhwa5QjHoQAiLuVQT/kn89ih93H8HrjWth5TejPQI4ycuZmrWCQ35c1hOKVMd0i1qDr2PaW/k4KyX20lbIJqXJ4JU8USok+dKxC97J4+N28I7ILsV08y72LSWQT1BSCM2EKcuS2GvwxDe9WAIs1FcmLF5/EFcu3kDVSsXsQEBeyEM2oAgCxh88g2/+FADE0Pu5Ubbqc6hevwIDgwQKzjuUyt5/xQrl45AQYgM2LlUIpWqXxeLvj6FtaBAoHTgt/RqrPkqULIo3GlQ1h+gJtRI3M0mE6qntWw9w3dT3vSZS6Btd0WdPn8EHfSfj1OkrmDJ7Mt5o/ipB7VapwGKWixdXorkfvtROWPeCWWahoZgbH8+MxezfTKygou8nsvEKCrJV0JggpBvTd6f3aq/sPw6+6KGQCJyWdhGxcbOzzXj5AUDLufUDgOax8AYAJK17lC6SHxSOkoN9cRv5t2E9AsTqjBoyFHEL5lsBfcrjJBSGV29koEvH96BSFYFe/wVUaiEoQ8jeEip3SgDesW0by2tbNwwUpI08uy0sJ/HtRXRASpMV1hdnJem1UK5ALrQMq+W2JFiU/1L4x8CO9S3AkblIIB828g/58+w1ThI78edVHDl8CsXLlsab9cozQPZCUCByQ4W0a0YYLwneDlQE038UvDJ38RxsWLEZB/b9iInRXXi2UWL/mY+S5KNKDEBOAFbw+Bs8eh3SL14SGIAvuGC9ytJ3RZksyU6I3VcwZ07kKpALRXLmlsC6039cRKlKGk6A6/7BcrzetBoGdmwEAuxICkL/D+m5AM8VyoPOLYKxYPVBlt1S+IYIBpJ/DPm2cLEa+oIik08E/4rly4UmIZVRJOe/PBqG/13EP1dvSd91xPBs3+QlZgReufuIWYgkCRGkKSJL0ITdhl9ZLhL36dsWINcEDP5MkM24ywAkAJBMoon51637JO4TGWtvNoxHneCKUlJ1pK4lh7X07vOOwACUrln5deu7p4j2vZkICq7GEnHRu1BMHV695gcc++MSh9OQb6HQAzd9AM3+f856Stdy0t7d0HXrgdi4OAb7xIIsOSkZUZGRvLrIFPSGie3OjDrd8aI82JcgoBxs9JeXvrtms3JLfgDQd6P7NAGAIusvsk8EomNiERxiCb0RbAo6Qhc5kn8vJ5yxmuFkCmLHRCM55TfM+OJLlHn+eeTLp8pyNqCvwT96ulPaurZrF4Q0CvXwQniy4J/IMrPrtMmExIR9mPTVIWz/ZqCHx+TG4j4CAAn8+/arjThx5A9s2PILB5+du2DEGv1INA2tLatbnTAbnLzsdiSnY9OXqzFu6vtQ57RsgyZkl6/ZjV1roqxrPpMJQz4VVA4UiEaTpinnLrMUmELD5DYppJyhidkhfUNRrVQBQSYctQZ1zJO2Qc+XQEb6FexMOs1hG2Gvvgj95DZWwCABixO++gkXUjPQpPEL6P1GFU7opSZa8TAb8NFt4L7NGNgwAnenZPB6/1c4HzMBCQS8cPIGUormRNC1R3hUToWTt+7heNpNXEi/iY1RzVCvWgkU+PcRaF0CBwkQJFnw4XuPmAxAICAdG3kC0hhcuX5PBgQKNREFsASoHuLMVTAISB7KjRvWwG+HTiF23hZe5vXG9TEgUoeyZcoKhAApEMQCJmYGBPT9M0F+DwiAWvrfFxEVHe3GzZH1ixAoSd+Q9M1uH9RpQkpKKk9mP81JvFk/iu7tgTy1te06IXbOLKhLCKrJJx2O6gcALefODwCax8JIQIl717S0FD1EtOHhMCQYFFNtPdycf3Gfj4AF3KOzm3L0FO8huGYViZIv+v+RhJeCNHbv2sczxkIACDHabABAOcNNBmgJXTfhWroR3ySe4gKAAKOuoVVcgoAE/u3+Pd06/AMq/Hbe4n9GyatUQBATzHT3Ac8qvt+nN06d+R158xTD+rUboBvQD/UavwFOQt35HWZ+OR+1a1bA9PELodev5B4S84A+QObO+QC9+3SwBgBNlBrrxAPQBgAkUHLM5HUcEjLvkzctnoVK59FmrKgADNN9xcDc7qPpOLT/ODSF8rL5MzUC9c6mGlE+UI1B/Vri6P7D2HDgDOIntoWY7Nu94fPswUfeK7cePWIZBjEBG9csyalxVIiO7tMQ87/+GbVqlrFjAMqZf47OFTEzb127hXX7zzBDUGQElilfEtqPV7Gn39ZZXWTMQiEYhGa86W/kgUMg5vr9F/Dp5DUsm4mb298CpjrxACQgjXweu3VvhQ8/+RJfLlzNY0MA4BXjXaxf/T2Kl62IedO6ykbcerae/H3mzzG4SGn27MajVOAB4zfjqtHEfoDC94yQ5ifKgKmQHRzZjkNm5HIWZ0EgcvmvUo/SUlNBz+m082cR0b4jB4QkJCVBF9EJfSNHSP6AZBUQGzPLa0agOwAgMfVmTR7HCcVkIRGn3+ifD/bsMnp2lvYnAfvkXFL9lWb3TnW9aZIaxX0+FbFxS10v7KMl6Dmk6xSOtEt/Izi4LmLillrd/66AfPHvqadSEPNxFH+QCu9ngLxOsypBOys+9r2TAPsm9MM25ZerMBnzzy4IQ0RKlB7yst9RbfPwptEJKy4TF5IPAEAC/9q1HobL6deY9Td5Qk9UKFOCQ8TIMoQmg/eui7QLbrPqtdMXnYlDykjGu3qmVqrtRJYfbYdUGwFFxIAKYYKcairyXT50/CxUefJxABqx5cYNe8tqApbqPwoHufHPfbzboBJbqBCj77PlSRz4oS4kBH/QNqhmiv2wpYIVi8AinLUwkWvHMhUCcOnWPZQqmJdluLXz5kStV4XgNwIEHUmDb9+9h7fGbWMW36R3g0FMwKvnjdh4Mh3nbt9DzvPC3UogIEmC5xz5m30AyxR+ICUE8wIUBpVHhWsPIal55HY+NHbrdp3iOpDqd2qnTqexfQ39zLX9A5KNAB3fqY2BI3Qc8Ec1p9ik+kkCAWWTq55+wJo3mhXPhEzcHVm+qsGwBrExnyG8RRgix3oPShKQSN9T3lsfZPmhPvEdiH6A8mCv+LX6TEuC9cuX4No1I/oPGebxMfoBQMuQ+QFA81ikufPVZ3Opib5zvjag9/iK9mAFKjTpga9WywMbPNjAU7Wo6xlmsYCMW7gLi7+YjRz3TWjcpBHe7/GaFwAgl59WkmB3QMAhn+/Exb8y0KhBRQ7/oHTbIYMXw5hDSCKjIm/OTB3ebFqP5blvNqmHocO0gEqD02cy0LXLUJ5ZCW8bDm2P91gCbAkBeRU5/jVi5PDPcfLYCVStUY3TZYsXyYutu2bjluQbB5D/HwF6NLv7fFkNDKtHYdaM1Qzw2Yd8COmwYgow/10sBm2ukWMHjvMsqDyFVztyBV56sTSHdRTPl5OB04a9v2GgjmZ0J3zSAiXy5eD1qFDctawvJny2lcE+8vyrb/b4I5mtfN2E/b9z8UhFJQGGxCykmdnVc3pYsfRoHVFy7c45EhOaz168zhMFKWevgfY1cUATgbFp8/lHhelHn221KmbrVC8vFM3ysBQFADAt7QratQpFucoC+EcFBpl8a9uPwMFf/+AZfgIAKcyFzicDgBLFxBoAJHnPyy2nC3LdYItZd2ZvYwIBQ7vE4dDmaYI3JB0H9TPtJnsXOgIAhTtEmSnqDACk5xZJSej/BPzRLGJ0bAxLNMiTpW9UFAOA8kYMPWIEeiILdvYaYNbf3m2IGT2ZPzL7fTIM1WrVZh9Aan7GnmX0CSAtXVrj8+CdzF63ztb3us9+ANAnp8VbADD5cDKiB+tgSBS8u7KyUR8ppGfEIB1U+fMi7qtV/NHv7b0v/2ZndnPiZv44nZxFIGD2+dh3XZsJz1TLJKjteXUF/tV4oZTg92fVHPjjelH/e32dZRIApOuEJgSpjhvcuwm69xdqBJHBQJO4vXtP52TfZV8OtL82XQB/fFxOlhF9/gLyCVJea+aEie1PSL1BrL7i6vwgNp+gkJC/JYUrn+xzmn+wBLOjWiGkRlkYb9xj1uAV4x1el4P1Sor1gv1dRixc8lumWo7CODTlApB2PgNFAwQmoLhHUtaIgKA6TwFrVqAJuHjqH6jL50WBOw8B410rEJCYgHPOpbH/X3UNeSwDX3WqKyUEQ5UPUOUw10Dg58Gx9NvY9ONJDvTr2PoVu6AUqvErlFAxIHjk2Dn2275++yE2bhaeYUFBlaWQPoc+yjaWKV6xALPU/8/rOyRTKyYYDIiNicFb77bB0BHDM7UtRytz2q9Wi9j4OCs/xizZ2VO+UVJKkhKH7t75C77AyhWrEBYWhqjoKK+r5vmzZuBG+iUMnzTV49HxA4CWIfMDgOax8AYA9PjKywYrRI8YifKBgXivX99s0Jus7IKnBSa9TY02CcDPSwzA6GkGrN2QhLF9Glp8TxyyFawlwaK01JEvIAGANHN5yXiHTZPJD2XCyPbo01kAlghoI6nljqSzium/4z6cia1bvmeKfVh4uB0AqFJZPjNuXTuH0IZ9ULCwmmXAvXtPxeixEWjfpAoatYrBuQtpIKCK+vFvLhVLFkhO+0HH/0Olmi/gzNE/0LR1Q2awkXcJMRObv1JJYJjJZCLSmTWaQGCfruP/2QGADYPLSeAZzRw36bUIJcsV5X2Jcl2SCg+ck2hm2QGD5+5nGa2tnCRc9xXUxQsipHY5HD9zicdQP70jF5Uthnxr3mZNyXuGkptFv8YyAQVcsjTF4yFGIAWFEBB48UFetG1YQeb/Jy5lKW7lxWytOpURUErmHWID/pGMlsb0y+X7UE5T0MpHj7ZMIOD275NQXJ2PPQDHjF2OEoXuo3u3Jqhc/Xlh5xxfa2VGBUrwbd2+qQMAUFzWs09YuiYpaXjUmN6KPoAEAOp07QTGKY+0fBZbAQB04f9Hh0ZeU5GDhiAh8XurCQzyBBVkBQofCOY04Qidzi1vQEViiBn4ix49BipVXkRPm43AqkLCm2ejlpXPu+y1bW1YKD6JickyJlNWHC0BzNGzYxFc20OvIj8A6JPT4S0ASCDA4wrTILahtlVzlu1SkIcqj2+fAIIyUZAPq/IVROzipT7dR/YAAN2rzeT2LLYXmNvgnxmjchyMpQR2ueJvZvJyzyQAOGVyPKZO0+Oz6e+jd/dmin5/xPyn9zOBgAumd7MwAV2Bf+4AoVxjOBsDpT86uk8EFh9NllLtJvg0259tusdJ7dG3bR1zEIh8Gev9EahIbddXPKHXAAAgAElEQVS+YxzoJrdxEe15Ql+phHLFC1qkwXJJMIWDyEDA+Zv/wPRzaTzpTJYv5AP4QXA5lKlQXOgEbZTYf/xvM6KWR4XEc7c4qIQmmHu3qS8FwgmpGyLyJq4n1ERU/21cl4h8hdQ2oSAKNipKUmBPWIBPKfjnXMILEOB0PjUtSyW81IeI8PCnPggkk08yr1anANbIiAheNzomBsEhVG959h6lkBG61L2RExdSAYU83J9XB/oUrOQHAM0n6b8CABJyXrpUWYRrOz0Fl2dmuuhekeleAAhABdWZM2k8aycx3WQAIAFY5FlCcs/i+QqYO25JKxPBJiUQUEz//fHwRfx5NoOlrDUa1JVYVWJhoTccQUrKaZYnV69HbCczuGKyBlmsGICt60qPujw3jRg6dAx77pFXHsk0qJYjOXC3DvXR8/25OJ5yntmBh46n84cI1Snl2fBWaNVqvICLJ1KZoTd/0wnkuHPTsf+feXwEzz5Lkq7o/ze5b0N0aV1HOA5zgffDkXM8GyyyBQk8bN+8lgQIDp67i/0O5QzADn2XI1fxwjhy9CJ+XfsB95NmoANKFudwFjJipoTgjbHtJXm2s/PhzlW3O+EYdqXdtBR3Sh+CjHvZvNjk6eDyv5nDXpQ89MT+UOG/YWMStmydjoCihUEpwHv2n0Sbt2sJnj/8sWMPAFqOR+Zj6ewgpX45filPmapnz8Xk3ZMc+gB26d7a/SAQN/z/YqKjkS9ffvTq388jz1ViAtJsLSUFBwW/xB8YSqxt+Qw6/ZvkeSQtTEk5wR88xPh74+3WfuDPjRskUtcLAyOH4IUgD8E0N7adVYvoenbmsIYgM6PT7f34AUC3h8rZgnTPHTicgrt3Tczy9TW4ltlOUv8o8GPVsiVZGtIjgoDEBjSsWOtTEDA7AIBcc7nxveeI/af0e5LEfrfpBxiNNyEx/1yBf4pglwOGoNXAudF5p+9X+qPCNtwIAfntl2T07BnDE7MzPhuA3CLwpCBtppo1uPEovPJKNaz8cqA0MUiTd/a2IA6OW34cEvAnWN3kL6r20T1qYk9l/YZf8eOOE+z1TNY5D4s8Z1VLE1C4ZtsR6Cd3duNWtiBhtoAg2fNQowThFiEVUfSRhKRZJk9tQMAh+86w/1/bfAKzkIJBWlctqQwCms/JtZwqqd58U1MYjbWv2aQBOwYBRT/A7j1bc62HRyqYcsonUc2TqgoTp+5guIxBujGK2XERYvjFxMSYWWTeS3gzd2xiGMjTrqR7UinNJsyf9QVWLl3OIKoQtiL0JasVlX4A0HLl+wFA81j8VwDAzD30npa13QP/bANAMq5flpJVdbomwgtSfJta/d9cMMgAwOi4BKz+7hhG9X4VXVo3kA2UBQQkJmD3ltbBIGL6L61AARSdx23EDysjLUwxc+FJe4yL34c7t+8zM6x8ZSElmNlVDACKIJ0J+ri5MBh2oN+wvmjTuq7Ul7Onj+P/Xn4PXXu0wjfLNzHAV7lkYTRpXodlvj/9dIIDM8TWt1tjBgupgDx68Hdk3LnHfjMEAB65eIWHZmz/UIzoF2ZfTSjMEhMQOCVuu2QSLYJ/VgCV9INQnhDgR/6A25f15mKTfqY+ieAhFXcdBi3H9UcPENXlFQlQpHXFkBAKGiHWIKXQkTQks+AfbVuUBJ+8eJ0LSftjkc0Gi8ckJjpb/Wz+QaVmCfaCbwQjaJE9Z11/m3Drzn2hIDQzAokFWKVMQQzUhQkfA/z1KJNNSdWgGwW+7e1t21/Z30kCLEmLQ8qDEow5CEQFrP5aCALxBAB05f9HuyZD4YiuEUhITPTYdyVS1xdJibs5NIhSyWJipiMs/C2WJoiNhkr09ktJPsT3h6ZCIKI/i32sMl+R0VS6fOBTW6R7xyt9su8Xr/vsBwB9cuJSUlIQEhLC951hT5LnQKxPeuF4I+T7R8zW+cv1WR7WIbzbgfCQEMxf5bv9PXkA0L3azLH01z7tV0zCvXvPlDXgn+IlYYugyOEUWxqW7SQgbdBzAJDui3ohOu7Nhm8/ROVKz1uz/6zCvwBKMn6780zr0DEAFO5Byo9ft3ws1JmuECObWo7eT6SqeGC8zdYq6ufysnQ3d6HcMsDOnZtRsMuhifMfjlzAqVPpbPFC9Wix3PfY+65w/lyCj3ZJNYOED/55wAFwDpvSpCvfTMI5Md008eTwxp/Pgny/qSZv+6qMDajABLx4Pzcn/ZLPIAWCiI1AwIj6laCiuov3a5YC0wI2foC3cuZBr3fqQlP2ORkIaK49rCaCzUzAvUnYuDeVQ+BcKik8lAI/+WeA82sjcQfZrJDaQuVn2LlzG2ViGU5pDguD3mDwik2XiV3zquTlFzdjNivXEhMSOMBSU7ok4r5cmGmfQEd98wOAlpHxA4DmsfADgJm9lR/P+u4lALtXZIoBIEI5ZkRG2jkpWdUhAMieJ+KMoVwKIXif/PPokUIRZMKQSVvYk25Yu2ArEFCe/nvzzkN8vfZX7N70ocUnTqVicOW66b7krUYFAfn/CR8JVMDJfdVMSFj/DQ4eSEKrtuEIDa1hPjGCxPnshauYOyUOtWo8j1t38yDm8xVs1Eyy39z5n0O1isVY8tulQyNM+tyAUR+Go8O79ZG8+1cMmr6dU+bCXq2Af/MXxo+7j0CVLzcKFxEAKXkb0eklUFAGJb0ROEeNZLliMEaNamXcon3bAoDECJRLh5W0KBTCQW3hukMMNhLw92+RolxUvuBhOrPSVU2S7XY1NGwwTd4zOQuqBImHLQtQnJ0XN+IIAHTC/hPks0JTUe1pI7MmFiCxQrt3fE2QAfsSAOSdmmeaFQZClICv/3qYIDEyMxg8BgDdkP/ytW6W8w6Ojrbz+3P19BFMiInRqhbSe3U6mPAv1Kr85vvIcpuoS6kRNSFGkvkKz4fH1+gDK7J3L8QsmA+1nDH6+Lrg35OHIxBoe697uL5/cTCjo3GLt7F86RIYtif6iF3k/cjSE4P8/oiRSC36o0io1UV9wv4jKbExw8iAp6NGe000rIRhvcE3LMAsYP3QpIymbKCbEzLu1WXC81bJ+y+rwD9ZPef95aK8ptL7k18mngOAOxJ2o712Mnq0/z/MnjtMUfor78SDazlR551PkPitzsp3WGQAjhge7jH4J2xfqHWTjl3Aur1/If3iJTy8chN1X6sKXYsgs2ef6zfmtfQ0xG1NYSCO2tUHeXmilhKEHxn/wfnbD9lmheo2StQVbWEUB9oR8Ke0MAWJXbjB6hBiA9KqrxJDr1FlQRJsAwJevPwQzeZ8j0G1StuFglSrUxbtyxa1+AE6kQJLx6CWeRraSYGFeotSaONX7+FAQms/QGdSYOeBIE8S+KOgIF3P/oiZNRMajZqZXtSUnx1CEi+diMBAwWrF37JmBAgAjOzXH7GzZkLNNjqPu1E450Fs3bQfLdq8y8oeUt5EfzrGLRCQ5N5pacK7wt2EYT8AaDnHfgDQPBZ+APBx3/je7S92XDT+zZsfQ0cMcfBZ7l2RSQUnFVh7k46jdcNA1G1IhbkN2GcufpQBQOfHQ2w0Kjj2Jp9nACv8pTIoVyEAcvkv+e6dTDVyMm57bVMrucCOxJN2/n9CKWYNAMoLZ5XKUkTLf/8IJuQ0g5gE4gzpMZEDRyhsxHQ/B9SFcnHSsPHmXWb4fbstRUofJm/Ctm9WYRn0lUtXObBE3vJdtoBvJOft2/ZlvFGrLFb/eBIdXq8KAfhzUADbDKHI4PvsoxZWnoC6Cd8ht7qATfquMBokTWkduQYHz1xhmXDZwAAElS/KwB/5vpQtWQI58ltmcR2dNWL4yZt8nQ6DV6HNO7XQpXk16fwJx1bJsopH8l81F3xz4xJw5xGY4RlQrDAKFjX7+tl0UkWSFTMQKAKAUmo1D4MCA9AMgHl817lgAVIQyKObtxA9+T10aN+Ar1njGYHJGKApzknTwpmxAIl2ScBuyH/FfhOTLzXlJOL1ep55lzP4PDk2AgQpLVhspvtCkal53vIx+yTLzqjIvtC+N8BzPzpPBsG/rM9GQEPXos+29t/cEKVpv9u5IzasWPVYAj1cjTL7/TULlUzeA1+s6BsgjjxFKbjkk8EwJOx22g0xbZiAx+ETpmSKeejr72h6hoaFhiL+m3i32BpSDeLyRrEH+pT8AH3D/LMJzbpuwgcjVmDu2Hel5FtX14nTvytN4HgBAJLvL4F/tcoUQvyasTLPX+HtqsTiE30APx/fRQi0s7ztvAT+wFYtxKAjxh6BZ9cybuG3Y3+jbo3SUvAGAV2hDSo5ZQPSdtZtPQRSUIgsPOreuv1nsP7gOayLfpt7ezFDCNMgTI689No3ecmeAegJ+EfKiesm6PosxMKJrfG/i4JPHzVWcrxW0Q4EvJ0jJ+p/vAnb272EP4rkx/c/npKSgT2VAstTgXmnYn0lvybMv5PXhPXrVkLTsMZuS4ElO5MsAP29uR8sTDM9AzUU3EbPD5J/euPj5k0f/Os8LSMgyIMXzJwtXRsEApNfICl4qP3w/XdcJ9hyrWkSMVyrdWjzQ+v6AUDLdeAHAM1SCyq0PGmEPEf2G4pYYmlIMzqebMG/rDcjQIb/9DBwnGLsAwDwnRDUrRdo7afmSErp0hBZfpQWObBYcExavJ+ltcSkI9BtdJ+G6Na7FYdsSP5xKhUc+v+Rf55JBFfkxy4voi3/ZvBPfGzasMVEn8OrDwpg3LDZDLLVqh6ICO2riNfvZ9Zgnza1HJ82q7GQ30/UP88FdqIvIBWYcZ++DRH4oz7t3HaI/f6IdXfl7m3kun5D8luhDlJhSnKSEe1ro2WYteza2XVHwF+Ou1ftFyF2X0Hhy4VYmwWLFuTgENEL0AJumr9ubItSB+w/UToryn8JNDv80xGcPH8PK9fHsgxGqYkfU+JHUP4CeRCpayksqggACqAggbbFSxXz7NZzwkKjgBHyZPxq8RAJAPQ0Cdgd+a/YYU5A1PXAr0mHuTggINB4y8gzyWkXvPcP8fDx79n4ebG053eLFzvxr+KzEfADgJkbSpL/EgBI3n/zVxkyBXRlrifmR6iN35+4TZfYlZs7p3ozbup4RI2d7HQN0Q8wUqvlBHR6jYzxMiHY1wAgvdMjOvVC9NQpfN6cN+/qMsu4Wya1WCJu2IM//5+96wCPolrbL33pC6GEIoQqRTT4o0YEjKISVHClLioSuJSAlIAXCEUIoBCwhSKEciUISmgSQSSCYATUKAoRpLfQQiiBBUxYkPI/35k5szOzM7uz2Q0JsPM897mYnXLOmbMz377nLUdPo+Cta6hdK1BI+5XKDKNJv877JSfvwWezN2HF8sEG76Sb3XIKANqBBYs34vz5LLYg+E7fybCfyUCPoV0dwR8avn9Sa8QXGsl9p364HFNHvcr8qwuVNmuHtcm7oVnTCnJdCtYg0I42Hm5XtuAdVg8RWLcp5QguXr/F6pZ6NSvosPbs+GrNTqScuIaQGsXRrWVjaVGWaqs2wxPx2UQLQhsESPUWAYN0XtoiOjdXgoDulBaOQWH/Sk76E6vXpWLc2I4IKAbs2XlUAhm1QEAJABzUBuUL2hG/+aCCCcikwM/XN5wK3Petlk6BIMTK7Dd8CSqXK4EZH/WSgEFaoHfvBygy/wwqKXwzsfXPQmy/cOvbsNuuyAC+vPKay+3e+s+fGyNAgPHSRZ/juTbPs9OvX/09vlm2VPpNLAB9FoYDcACZgkEWLlzE9qPjk1JSdMFlfxKwcNf8ACCAf2DHP57hf6wYs1osSExKdAFG5cZXw39OVyOQk1VmzqiSGICeAIC8MbqJwOrWOkDAr5P340SaDU0fr4GlkzoJHioEzvCiUazYCZijhN5GDapj5Ki3lAEgBgBAef/KVyiDR+sGCn5tipVjrWQ3D3zjVEXjrOVbtVdrPZy+HAQkMK98qWKM0Zey6xQDS2eNaYdKtsv4+fK/koyEelWjalkmP6ZCnjP1DF82y+5IhlMfJAMB+Ufk4Tj361SUKl9SSjRmn0nSDnFPOQDoJvyDUoAnTnhblwHITi+yACkZeN6cVdAGAGX3VAQFrQMWConMkjTcwMi4YAFae32K1i82Q5+elEYogNa5CQBSazl7LzZmuhjQYUfckpmI6D2c+QPSFhsTg8ioKMPykfwGABq4K/5d8tEI+AFA724GfafjE1ciLuYjj9h/XC7/3tRPUc2HEiYC6CyhT2Hc5I9yLe2XPccNDBsvTWmMKBgkOvK/mDx7PmrVrecRUOp7ANBA4/nrz2Dwh3byr5IRyFnvxQvdQb83n4a5apBPwD/WVFEeqvBqM95N1Z6yRVz5J3o3Qh4CYgdi49bh0FEb9v7xGwtlI+/mDyKfgbm2CLaq7T7k1xBfaAQsde6zABkZF5h9y/5VAxBYp5J+j3TAP7JVUfvmaakpaEF0YMJ2PNfkIcYIJNaeVqDHrOXbWTpvvw7BbCGVb9xbedjMZFQKKM7OQ8m/56/fYaDd2awbqFS1MkZ3ayaAgIqFVp3xduqtSvJttzMQkLMa1SBg9vUbAgNwUBtULXIT6ccvYM3Bczh98Ar2lyuI+iWLslTg8tXNzlJgDk4WMWHJut04nH0LeoEgyUk/M0k1AwDZw8GVH6C2FNhJXZHjuevqQAHMo01Pwkufk0ychTnl5YMnV/rPT+oHNXN1eF2cXJIuz/1Ugb+wdOauVjzcsCEmxEzRnXt+AFAYXD8AmEMAkIoxbxgnefHFuRfb7Nk4GV9lVvj/iWCKVwAgNdRDEJAKmrlrd2Nav2fwxhvPOJhZMgCQ+/9NGDufBXXMXjBeAob4y54BIkdsMAeYERgoFFMKKbDc37AghMAIeilrhkU4Xm5uzaH5rk79toOSebu+0RydQh/x7BZq7i2sPhNASibQrXvOZ2AgmTJXebQu84jhq9FVA0qgf+yPSNx8AObSxbD8nVZoFcZ9EIWTU5F5+tx5ZzmwK/CPjitW3kk+rAsAOq1KOwo2RTKwyYxM21WFvyMVTI5QF+7v6CyLYr6VHgKAg9//Dh1a1ERoSB3nhGK9O6UCACkAZMDEb1liNG1b10aJHoBCAf5D0i5Jrq4lAaZjFP2TGKyeTxVaiImJHicEfJhMbNUvKnIwEhOW46ukJENegZJcxvPL+49wMQIUqFKlSmCee7kZvUnehK/4AUCjo6y/X9L2VET1CfcIAGRS2sERSEhOMQSmGW0lyX8tLUMQ1KBBvvAjlL2VWRLxtNHvgVQosxMS8Hiwvo+gvL959zvceF3m7P2nfO9xxjsx/3wO/mnVbx7KSxXzS2/hzCAAOHjgJ/hi5e8YOcKKUxlZaNqkkkfsP6k8E9ll32/6A4mx3fUX/wyAfwSOyRl76u8T1UPrknbjm23H0PLpWhJrjxiBJW//y/ySyev6rwNnEFyjnBMAyOuzvRkX2Kl3bj+Cad/twZV//mUBdYEVSoJC3cb1CREkxvI6S0tOq/WF11Lz2O0sIGTB6u1M2iwHAbMvywDA0jdhz7qJ369ed5ICS4EgdE2zGAjCF4KLmHDpFphntHYgiFC327Ih1FJ8Mwn2ME5+gB6kAht95hndjzH8LFZk2Gx4u2cv9OrX1+ih99V+cllzYKA7BvR91fU87wy9+yxhFqfwEgYAWiyImhSNkJahuu30A4DC0PgBwBwCgHn+DchBA+jHckSPcMQvE3wY7r/NeKHpMQAoJG3o+q1IY2kQBCR/u2DrZ2yV80SGDR+Of1OQ10pFDJeSmpBpcx0AkpYhvJDp0MSklTCZCxMvkDWJM8Ukrzgtf0Opb7x/4v8bmSCa/bUjOi7ZWaph5Hw6+8hlvvO+/hMB5cvg1x0n2I++GkFmfDehHfNUJAnJy+PXMi9FSjiWS0n4qWmfFu9+zZKEpWKWwD++kRE038RgjzsFSziBf3SexL/SWcFIK90DuzwhcDoM+v9x+S9JfZYl/IT6jRti5oz/4AZLdHasinOwTD5n2b3VBADlrE2dOSu/Z0Z+4Mh+yHBGQZdXH2NekLYiAahTVQyBcRkC4vAAFGaX7PnjgQeg1vRgzJhtWxDZuy8aNGgAmz0bGWknEPRwAyR8k+h2BdrP/vPii+niUEtYK4yLmWYYoMidVhg/K4E+kd3DkZjiOZjkBwCNj7PeniTr6dL3HTz//IuGT8ZB21o1fPMDTB78EdG9K2MAetIeww33Ykf+diIgcMa0SUhYu8EQyJ5XACAD9YxQHZlTrFKKIwcEcxX8c2flkpOQnxwCgMSgt745lc0QCmWjhd/Hg+ugd59XERAovmv12H+aLzM7Ms/aYOk2iykoEmb3VM4+3b7bIWf+uQP/1FOawMCsS1lI/u0oC/Q4k5klhbGRRUudqmUwuBvVTPobZxTSHreybyHr9m2EPFod8RNeF+a8AQCQ6izaCsvnlo6lj/28zQkEzL5wxcEArFgIsF2H/dZNJgVWswCr1qwgdIYuydsmYwEmnxQ8B3UDQdixsi+LQT/AgndMyC5Ai/rC5RX1VQ6eNT9u+BoTxk1jwUxR0dE5OMP9f4jdZkNEPx5skhcBGvf/GOv3UJ99yZOF41cl6HrT+gFAYWT9AOADBADSF8NUtCQs1q735ZPDeKGpYsgZYQDKQTI5c05rJA2BgHYMnvULS9yl7diJTJQpVQRlCxbG+E8G44WQGuzvJP8dE/szKpYohOp1AvBW93baCcB2OzIv7kG1qtVQohhwu4AIAIrsv04dxjA/vyHDOqNObUqL1QiK0DGT1p0sLvvpCxczgfl3cOtuhcyXpNNvhDbAV8n72XiRV2GfsIYslCMmPgXR8SmsyRuiXnRi//G+7Dl2EX8dOutyNVuv35xBuOTHQ5I5NQWdSMnGrvz/xOKORud0+lXUrFoRq7/9Fcm/p2PIkNdRv05VRWCGuphTMzudPQDdBNewSaXyO3ALAjqkNU7Jv+IgcTCTCl93KcBOBaqXACC/T2lpaUg7fBAxY8chfEBfxH0ygzEC3UlQ/ABg7rwOIiN6YmDkENRtEJw7F/DxWYmxOPW9UTlKefUDgN7fDPIAjJkfjwb1Gnh/Mg/PwIG/CSMGIzXldwQGBWHEuEm5Iv/1sGm6u1Obw18Lg+1sBkZM/tCtJDhvAEDji7LO8l8HIMgCA+JWwWa7KqSiWp7woexXkP663Ny+IzWOzgkACDtefOV9lDebMHlSD0z/ZAU7cfMXWrrvsw74R32z3Tbh9bc+wc69J1Aj0Mzqpkkj2iKkcTVd8JjA9U+/SmFsvVcbVMCb7Z4yFKCmNY4cDJR/xn2U9cadjqFAN6rvFg95lgGJJKGN/3Y3dn7eHeUqBboHAJ3ugcrWRgMIvHQwjdm60Iwg0LPVw5XQbcJ6LB3fFtXv/MvqJ2IBXjxlw2eppxSBIO68AN2zAB0L/9K4iH3Q8gPUDFcz4AVITCkihJjNJinkSH4fhM/TxGRV3yyu+Oq55z+Pb0eA2HT0Nbh/wliEEJFlC7+AHgjoBwCFOeQHAB8gANC3j438djZPCk1niSz1xqUEWAEAsuVX1wNgEASkkxDIlX6nKK6cOg3r8OWgpN3n24TgcvppdAifCds/t5j/y3/efkby/5NAFBE8kXsfqkEi6tealT+w9s6YNUBot6zwsV2049ZVG0v2NbwZ6p+xsxG7j6S9tBW7lc3CPPhG7DraqGXVSxRC0yfqoMvI1YzZ91jVkoie/zNLoaPijDxpImdvlGTVgyw5L1j1Wi5n/XG/wQ5tm7LUKYnmYMD/L3paIuK/2IiYjyKRkXYadIKIiI4MrFL7uDhWc5UMCbrPzinAOUyudvUDR1ZEk+cf8xAMe0ZzpTovAUD5PUs7sh/hHa1ITE52yXbOr/Jfb+Soxr51ub+XL5YAcr+VjiuoY4s8ubYfAPRktJz3JYAnJCQEn36R4JGvnXdXFV+FYuDHtInvMdCPvPWqiIxCD96IvmiKR+fgASEZJ9MQMzyK/aDnTLugmrWcUoPzAgDM6aKs8DZ1LFLy91zjupXdB364AMI0B9hoLeMpC1AvPMuVBBhC+AcFgVGttuPvDBw8fN49+Keo6XgvHbUABwDH930WZapXQ7Hz6SxU7eI/15mdCoGBE+b9BPqc/j/z4hXGuDt95SqaNqrBUnnlXn0eTVRxZw4CklJDvdFnFCIi3yhQZO7qXXjhqSDEDngRMxN/Y/LZ9k/WQJ26VTUYgKKqQMWgu2kHLtv/RYC5CBYs3orX24Wwf0s1sAYIuOfXvSwYhLYSxQph66/HsGL0S2Iw4B3Afl2SAm/8cjfzAmxdsRTa168EVyxAspH56fh5HRagLBWYfQGcmYA7tqVgzTYC5krL6kW5H6DZEAvQz/DLyQy+P4+Jn/Ep0s6cR/QU14FU91bv7dj/93ZEDXwPIaGhiIqOUqiq/ACgcDf9AKAfALxnvtdU4EYNGYq4uXOkOHD5zzcmHzFYsatBMjoPFZnHDx1Gp44tUKcRseS05JSs0nK/Yky7GS0sZeALpbROnJ+CH389iPPnLiGiT1sGFL3S4WUXAKBJkM6wvjtAIif5L4WbPEKreUqQiJJck7ftwoyodsbCIYz2SzWz5DJe+UfkCXP9mjOgSt2h4ou2Ds1rM4kvse+ogHpv2nq2MlzZXByn0zJZSnDmgTMYs3wn+zd5AXpbsMrbSNclXxoqmlu3qsskvw7Wn/BzhW0G5b+0K/d3XDD/WxQrXQaDIzuiILuTSrksv6vC6SVLePZv/sOoe5dnVMxO5wAQ1j5XUic9EFALALS0Vt5dMQDkps2OD2cnsVASDmgK7VdaDvhSAqz1ACNAwRoWBhQzuZQBuyN+5NXDkdho/btYcyRHzas2P8jXpenvLypzPgNSU1MRHh7ucy8/Vy2ioI/I8C54u+8gTBz9X8QtXoageg2MlhA57iw9wadEDcWoSVMMSXfdXUgeEkJgIG1pR/5mYSFyj0BfA4DkBZaRYXORAOzJoqxa/uv4b7n0V5LB6tmxeAr+yd6HtOhiu3JDmTArH3yPAF5B3DEAACAASURBVEAXgRQuAUCBAUjS3xkLhjnWmXlda1j661yjZl4WZgol31IZQfXY2aMZ7G8DZyazWuqs7RpTo9SqEcD+m7ZbF65ixYwu7qah289Jzvv2gl+w7eMOUi23dOsexHz1m+axxFJkrDvR2oUUFxTw9kb7ptpWK6rwPKHuANp1/EgYz1kD8M6IVSiUfVZkVDbRBwHFYBACAf/ccYK1b8VEAgB5DXWHSYF5IMiXxy6iVeVS+mEgRr0AmYWMGvgTh8eAHyCvHdev2ZzvJLz0vIjo4ZfMuv2i3OUdMtLSEB09ATGxFKhxf1mDkSooMjwc9K4X5OwCEOiv1YRJ5gcA/QDgXX7c5PxyREm3WqxITErSeFB5UmxqhGTIwhQiIloLskFvAUDqqhGwjBeWKv8/kv/GL09FVHQ8Mz9esGAkWoS9JMJAIkgk0v31AED7DRuTzlAkl3P4hxIkogJRiwVIwRFNGj/EPN8C7nh2/8jrcOWmv9hBekAfBXjIt9YhdVC24B1oSUQIiCOWH08FJrDvleGrWCpwvYqlpYLRs1a63ptWp9enHMNvu9OxLPkgxvZpgd6vP6Fk/dEpNME/FZjHizvxXssDQFwBgEIxKwK9IjtCLv8dGN4ahelSitVssV9yuTebj0IStab8R+tHjgwAJLCY5gJL/ZVvov+fVgKw0Pa8AQBJyuJKBpyfAcCcylF9Off95zI4AiYgyNcIi8FL3w+7cQAwMVmwb7gbGwWIWF8SjMJDQlshbvFynwBy7tpOT2BLSAjmLM89tiNdY/3Xy7Fs0edI+CaJNcnX0zNlazLi/7cIcfELdbrsSU3mzG5n7w0t6S+7msYirMfgn1L6m5x6hLHffpwtprCqe+UJAKjH/tO5EVTrZdoLYceOw5i3cBM2rhvrfMMMg546C9QuvP54V9Wef/T3+Un7fMIA5NYpVNeRNyBt5Nc8y/oEajcMZECfeuOswaP7MrA5zYZHgms6guWcrFacGYA0ZDGxSYiOssIOO0YMnI19xy4yv+WWzevDElZPp9YXxnDWF1uxKvkQKty8KQCAtFENZb+D9PO3cDjrMvp/noLT566iWqXSGNSkCiQZMO3Lw0DYvwVgT84CpIVkVkuWdgB/xNZkipzKoq+cAhAUQkE+nrkaJ87fFkkBZLGhZAFePJeJEyfSYa7wkKbE190zKjc+JwDQ+poV70+NwSPB94YtSG6Mg/+cd3sEBDZgxFuD0LXn2+g/ZJgfABRvgR8AZM9zejV4ts2Z/gnKlTPD+rZOseDZ6fx7GxgB1ynG3hWb8jRVnwKAvGDQ65+8iFEBgFSxUwAIGUJv//MwHqpmxrtjh+OJp4Kxcuk36PdOX5hMpRzAkAlQhJvI0n8rViwpJMgpCmdjwSbESpz00Xq8/kowQoPrOPWEQD5K6GWpbGyz49I5G5Pybks9xVaVH61Wlpk+08YBPn4id14w8gvKAUD6O0mB6xYHLt8ugEaBFXLkUcMLUwr0oO12lh3Z128x9iH9v91+CzAVAiXZ1atZAa8+U9cY+Ecnk3vQqFd26f5mOBKAOQAojKDrlbgcyX/FuUgr/wMnfIMWwdVFIFO+4qzxS1HWB0oAfq5rLLZ8Fy2l1cn9/2xH0zD3y18VjEat/uQGA5A/HwKrBSEqIgJJSUnsB6ReGnB+Bf+E8XJsBknNBp6g/l1ybQT8AKBXQ5tXAGD04Eh8+kX8XU2rpu82BXiQ1NhX4SVag5+SkoLYKdEMAPQ1+EdPqJGRo9A/coguA9AX8t8df6RizbcpqF4tQKxfxKej+uHtKfinUZcRALh6XSqmj+moPZeN+gDqef/xs6puRubxNPZOpeAyc+li+G79VDzeTMN3zSj7T8uj2l3ICbQDP4ihN2Dy9/h7UXdNgM7TLz339dudfgGzej2D7SevYPq7gpqAy4B/3H1aqsOOpF9BuYCSoNCQO2XLYXS3Zg6GpuJ+yJhzGtJZtjhrB2Lj1uHo3wdQpXZtXL9hh9lkQvfw1g5JMJtHDgB11ryNGDt7E3q82ATDOwWjetlC7OPs6zfQ4+NkbNyVjhcfrcray/896OXG2Lv9OGbuPiMNj6VOAMZENEeJskUBMRGY6mOyuJECQUQVRXLyHsxZuw/LPnvLwXSUFCbCgjJJgcMHxrF05A0/zUf9WrVhLyhUCpKCxIAXoKf3z9v9aUGWgEB/aq63I+k/3tMRIMzmyrmzGPnBVD8AKA6eHwAkD7Yc/BKcOmYkylSqzNBk/5YfRsA4AOguTVUbAFSzqzyEjFUFGIFmg0YlIG5+XwfrTi1hMJlA/iW02nftVgHs230YFarVwrqvv2OMt5gZkxFUrz5q1KiK8mUCAJN8FV34t5NHnFb4By96XN1GkTmmpbEePGuzJCH+ettxFLh8iRVtrKjLFFZ6qXjyBOjTawqX4pLEt+/YNaBiq1VY4xxPQO7pd+jQOZzNuoEGNco5nYtWacubCsPJ64/2dPGjgFZyx03+mq04r5jfWwLM2AVExtwPSbuYP2PtRx6WJMC8AVpSYHbobTsOHjuKVcs2MKmtwP4jxir3THIt/92S+DNbta5UvRw6htZzBgHVTAfZDxpKASYz8Tc6t3SwACXg2hEA0p7k5s2EVV5tSbPvUoD5eDHfvzfDERcfj4jwcMR8GIOI7uFMBtc8JMTpvubgsZ/jeeY/8D4fAT8A6NUNzikASMnNse9PQNyipR5dn4NwMyZ+wHxC7/Z2N/wxcxcAdDdixusx4TUqCyUTbUw4++/61SsyWxZ6ocj31QvwcGPT4gSICQAYsw6hcAmtzTAA6EZGpwIAuUz10IFjeOqphlj2JbH/VA3whv2XQ/CPWkB2K+Fjv8YXvZujSfM6HtuqcAYfLdCSzJjkxZTi+173p9hY07YuaTdsJhNbeL14/Zai4xdvFkX9SsxgmW0Du1BqsDg4BhKAGfLNx9sOUJAGAcoUJPPPVRtOnc50gIAm8doUmiLWORSaEmkNYXVsvXqVMLB1PeBfO2MBbtmfySTNvwxpi81nzuCbbcewN+MqaycBfm2erSe1m6xpHm9cBdP/83/sb8QCJEsZkhjfKW5Cz1cfF4BNswmkxOnU/3NcuHwD5js3sfbbsTCXlylJxP6QnyG1n4XiWF9U1Fms5rJr28m4++b6Pzc+AgKgab+PAjSM9z2v96RQ00uXbIYxGPp9EPGfvoj73zwENw7OdauPvB4fI9f3A4A5BADJj46ew2bzvRP/fS+22cgkFvYxXnB6DwDyojPnICABgC+98zl+XBYpAIBaTDGRAUgecQGBFdDq+WcwffpqJl345YetWP7DLthtdsTO+QBhr7+C7CtZqFpJkNMSSMTlv1IBrUj/1QGJtAbcbQFJQSYCC5CYZeQZU6hCaRYWQUEd07/6E53bNMwxQ0/epBlLt2PyV3/AVKwwbP9kYfawNiz9NycbgYm0wp1y4hoDLX/cfRIbPnNm9JrLFNWWhrkJzsg8a4N12EpMHfWq4L0oFm5yxhxnAN4uVBx9+3dEQLnSul0RgDTBB9Dj8A86UARxv1qzE3MS/kS1oAAGeFLSneSrwy5A81HWDBWjgYpoWn2WWICyIls7AVjL09D3ACB5mUSNHIXoyeMR8WY4EkQGYGAgXUv5iyq/hn/kZB7n12PuxSAT8l6sUiXQcymoHwD0ahru378fv+w9hOefV1kLuDgrfYcjrO2Zh58nxwmPQjssoU9h3OSPPD7Wq47exYPzHAA0Ga2PtOW/hth/Tqs47oA/bcCQnlUx/0tm3r4Du7TUvkuGAEAX3n/Cy9vpXSRUr4JXHasVXlAtVnkD/knvfe0uUb+PHE5nQBRdhmqBbi0bMyUFX2wl4I5CQWgjn2iq6bT8leVBHn8dOsu8/YihRnWauVRJBiIGPFxF8mfmfs4kuyZg8LWnayOwegAi2jbA9UJcTQIEBhR1fn//a0dWUZNs8VysMbTGV1xspfYf2XsSi5f/zEAzi6UllixeK4GA4V2CpUVakmSv+GY7Zs5dx/rNA1Em9ngGvZvXRIliRRkLsM2EDcz7771XHwGuCkF27A5Ltj6C9JfAwpnf7cGid0MlFuCec9mgcaL6s0rpggoQkM6RceQcCwd8vG6grCYT6xiRHBC/QgABW4Q0wgthrSTlSH5mAd7FR2CuXyoxYRmSkzchJnaGICX3b3dtBOSMPmMXFdKB046dxHTyO/TfL78HIHvQPiBUkOhRoxFUpSLCBw819n25p/byDgCkrroOAVEXjgaDQLTGUPQWpPTfwDqVxIqBFzByOaYZCYnbsX//EXBGFZdOHjmayY6bNHEukpM3wGwyIzr6TVisnYUChOS/Ml/DyAgxtMHJI85dwSwDCg3MBwICN/+8BwfTL6Pzs/UZ6EeryJ/N3oR577d3Khy5/JYSfKnodLXJC9Jfd5xA37daYUKXRh6vSvNrkCn15oyrrOgnHxbBANy52NRskxvwz2kJX/aykQOAVHVT6t/O3efYZSaObo+AwIdcjgMH/0gWFd65pQvvP1HOws9mszPj7/kJv6Pk7X9ZsAoZa9PWr0MwylUSgTInbx0lgEer4537LMDI4V3wQkgNic2oHwCiPN6JESgmWRuYXoZ2SU1JQbjVqsv8o5M8II98Q+OVWzvdi0EmltBQRM+IRfCjHnoU+QFAr6bR/rQ0nLli90gSS0+3MzkAbAn0WL92DebO+ASJG5M9B3u96undO5gAwJioSCRsTIaZPMZ0NmKxRIS/jYyMcwyfinp/IkJatPLqB60n8l95cBn/txP7jxYv2YNbxv5TPMRFsNHdg13Tk1lg/837eidTLgzs2UpmZyIbNCMAoFv5r1Cdqbeblwqi6asjkLhijBDmxXeREl5UrEetl5iO9Nd+VSvcxE620Ph6/U5Wq9Hl3nquHvTqML5YOnreNjxRtSwuFC6Mc6cuoVCJQmhUuzLahwRJYR4U3vFBl6YM7KONQC7yT+ZSX973PccusjEnaS+x/EiF8d5/22qPvWzA6PsbPn41KlWtjBljXxY+kakQnGsvs/AnsdY6fz4LfXu1ZnUWzTMOAgoJ008rg0HEMaVUYGoreUAnfNgFoYGCFPjU9VtoMzwRc3qF4Ek4vKzVAOCpAkXYft9/aGEy4uzLN/DK9G0MWO0QUk+ymHn6sYcQGlxNBPzkvwU0AE6TCUeOnsfKVduY5Ur3Hu0RULaiphSYTReNcLm79zS6P69kp2dnP3+wSV7cXZstg9XxgYHGSVj0rgu3WJhKKLhBg7xodr66phMDkFZi5Rs9IIXnq2t0m/bj+/L93R3Dr0NJLam7diKoRi00aNBA81rUrv0H9xkevAb1GyI0NNRQqs2DAgASYl6lcjVYrF0Nj+O9sqMnBacWA5D6+UPSFmxL2SuCbUGqEBAt1MBLEFAqXERJqOy/OUikBwDyl3lGWgYyLpxH7Psfw2p9RgEA8v4I/jniqjYvkBX/r7NSb4D5pzU/yEsnOeUQA9beefExl8AeSXC7TRASfb+OftklmMf9/4ipRyuyR85dxYaoF3MkAabV6sXrdiOrYBG24qwr+9HqoKfgn/w+OxWrwqr06PcWsSs1bFKX+R3pbf9k3YDNdhXFC90RZFEKVqcLmboIOm9J/JOBngTONq5VHjT+7tP1HAAegX9/HLyCt7p/gCWLx+CF0PqST41x/z8VI9DHAKDV0h6WDhZY335D88cWK4aNklPulQdgPmwnAYD3WpBJRI9uiBw7Hg3qeVgc5hAApJqJ6h++8RpKXne5qqNyWnfRccmi9DUkJESzTuL72G9cMzS7TEWLs5pLr4ZzdRL6OmYYCcwy1BLXO1H4R1TfiFwN4fBBM70+BWc5xnz0IUJfEAMMnM5KScgRoPo6Nj4eafv3IzoqitXg0R9NQ1Dd+i5SfvWaaHwxlr0ONeS/FHD11eI1rr3/FIuZbh7oLgIwCPxb8dNB7NlxAlUerYtWj1RCp9C6zu8OQwCgO/mv0GP5RmwzsgpJ3rYLq7+eJLzT+W7esP/EPlM9RguwK+b1ZTAQAX/E+iOvPfKg4+CfVgiH+g5nHz/HWG/bj15gtReBfATwrUlJw0c9njTsE0h1xwJx8VHywPNAlEd9IrsZBwAojDvVJ/2GL8HcD99yWK5wBqDoAXgt+1+F2kIOAjImHdU0Yr0k+QGSl/DyX1kgihQIwtZX7Vjy+0mMXZ7KGI4cBLxYshS6LhSsBQgMJU/Ak9k3HD6AfGBFP8D0zGyJhUl185uh9YQFWXkqqxbIaTIzP8A129JkUmBhLLQWWh1/d56HXj9w/Ce4R0fAjrQjaSDvbKOYzT3aUdZskg7b0s8hOjracDe0cDF6btB45UZ9Rg0jxSZZoxDAqVdTcezMaEcIY6MajYOmTgAgXZA9JERALzY2lv13ZGSkU5HIi1QanOTkH5Ga+hcIYaUo6eDgxxAa+hxrOHvUuAAQExMTERMTA6u1KyIi+mvuu2jxQiz83yIFyKjXabpWRP8IRA6JNIQOPygAoNFJci/ulzcAoPA69RpN0JH/kv/frLgkXLsNdOz6EurXqepM8RdvVkT4CJZoJjAAPfH/01hZFh4AyiQCDyaFnGXW/ZUmbhl6rliAVChuOXAOj9WrzNiEtn+z8Vd6Ft6btp61aOn4tq6Lzizxh0FJZdHN2X9O8ledfhKzMbBaGc0oRfL6O3o0A7VrB8JcQmOhRP3sk0lS+OWIPbcyaTeOHzrM/B5dbbrgH5uL4pFqX0cZ+6/ANTtb7aeCn6/sn0i/rGQBOvkACkUlpQDv3puGBQuGo07V0o6VajuwYuWP2HP4rMRW5X1wTgDOXQCQ0ilj3o9BzPRYNGhAZuoq+e89Av4RgEbAtF+q4MHDJ6929QIApPqJaimqnZJ/Skbyj8ms+KM6KuTpEIS1CZPqGF5HscCbjAwkfZ+ElF9TFHVXWFhbCbTRq7voeKvVyo6Lj4/XBHkYMywiQgFQuhpeai+diwpMT39I3C0AMK+9/8SKQaiJc3muUl+TE5chLvZT5nOod0/oeRk9PErah0z6k5OSERMdzeYHHRsUpBFKodt++mFk/CErBwD5vxVqDAaIqeosH4J/a34/AXonhoTUQ0rKIebJ1sf6pDMTzR0A6I79x8dLVQ/8kHICnazj0KZ1Myz630BRJcyBRCNpxzr7iLfAEW7yCmM6cuCPmkP1T9uQWm5rNNqXaoUC1y/iUkETCLBifollcjaLif234vt9qF+7vNJ+xOh3Qqc+SU76mQVoSOPIvmicAWjH1A+F9NyJE96W7FaoPjlxZK/gqVwQkEuBhTpYqJEvHUzD+OV7sWnDTsbkK49bsJ24wT4jD8D/Lv4D9SqWxrzHa6LvjuMMJKXRoXRgKQTkzm0pDVjqahETUNLEFmMpiI5AWdoICOzU+jGHSoj3hf2/UgrMfycwZmOlejIWoA4gzQmzflag0Rl33+5Hz3hLWBgSEhMN4SX3/kDYmXVWkAfMQTkuRv0nXIzqLwIRqe6RbxwXI3CO6jlen9H7Nzg4mNVH9P/C11j/+UkLtHR+2j9KXJRTj33ShvWImTzVEC5GxxLGFhMz1TUAyDvAJAQxMQzE0+so8xmJjWWFAqGKNBj0b17ARgzoh9BWz3kNANJg0jnlG6U80v8sFgsbJPlGbaGVbSP0UD8AeG98pT+dMhW1GpJ3RyenBucOAOhKcqL4yovAi/GiV9EBFwAgBYAQvT8ioqNQyIg/G9Sre+vXbMbUcdNwU0SAxka9ySQ9tNw7MCJMJyRCB7z0molhx8rkw/h7/ymJaZbTGcZZf7tOX2YMwej5P0syjGdrVsTpc+edwkVYoXo7WzBrpk0ssHgbnEEvF6bf4kHWYUuZp2FoqHPgyOD3v8OapD8R/34HhIY94+iq1sNdsYrrPCoEBF6mJXrZtvmHP/D8C80Ufwswk1eg/P7JAVvVfRW9/zj7r26JQniz3VMSM/OrDfuYDEgBhqp8AAnkvHXVhtA34rB1bZRsdV3wPKJ201wlL0MOVvMG320AkN5fLAU4eTM+T1juFAByr7D/rK+FIXJUNHuP+bd8PgJeAoBU21CtRfUU1Sz0P6qjqO4h8IXqLzkIQ6Ah7U+f8/1p3tPf6b/pM9rfGwCQn0+u7KB/85XzqNEjYS6jDE2iwpb+l58BQEtICEZMnpRn3n8UXBL38VTExi3M9UlNLMCIrhZEjY1CSEtljcwvTvMsLPRZJKxahqA6cuarHVZLF0S+O0zzWDJV12KNeFKLacl/MzNOYt7nm1Dw1jX07vMq2LvOlfRX74HugvVHfScwjMC/69fs7N1Hi4ybUo4g+/otcTFMVRe4BADdeP/xwWa/9xw/+hTef81UrGMW7KVRU6r/piX9lWo44XiymyFrFlroo7+UL1aIWYAYsV6RJiktpv5rZwEW7uxa3E1sDgA+ElwTnUIf0d2dFpNv/nNTsGaR11Nai6oiA5BOZi4v+1EuAoDktzzgnem4aLMjYeUUBQBI83DvHyksIIRJgV9tKrSJL6SKjEBiAa7+djeq1gxAx8aBLEzthaeCMKVTE9hSTmDNwXP48thFxvqjrW7JsqhasRBgki3qqj2WZTUq91GkeUiBKHSfurR/SgYCaqQdmygVONUYC1A90mx68LAQd3fN+89pcSGih18y6/1I+u4M9PyP7NcfsdM/hdkDUMx3Lbj7ZyplAkp5sARHAKCc8EY1ENU4cXFxmgAg7U+4GK/fCBfjag86LrxnOCyvWbwGAKlulCtIaCRTUn5FQsIyhomFhYUprqHGxZwYgASo0QkPHNqH1au+YaAb/QDRAgA5AkpFJzHuQp91rPzSynTcnDjN4lV9u40wALWmSNzcOMQvjEfk0EjNweSFsbvp5QcA3Y1Q/vh8ZORQPNywIXr1IymDcvOk6DQuAVYnzrlhxalZV0aGTQv8Y+9kM27aBVDFCAA4ZvBwfPnFWiGRqkJJ/PlHHCuiKSXWyf9Pb/XcC9afuqtcBhwaUg+hDfQlrUaGiO8jlwDzv5EUOOv2bZYsNyfyOZS7rVEwqwBAKrLmfp2KUszwW5Yqx08qFvoXzl5Ehcrl2V8J5GPSIIsSiKOilMI+CpU2K9l/OQD/XI6FU7cMgn/iPeWsTDn7j19PPh7khWii8ZIVqTQOzTp+hn6dn8BXG/Zj57fTULic6NcoFtf68l8V24/BlqpVaR9LgKlfFAhCPoAUBCJfoeOKKk/mXV7tGxXZF9ZeAzz3o8urBj/I1/UCAKRiMX5RPKtlqGALDw+X5uw3a1cz5QOBarzopGc8KTKo7tLaf85nc9n+XL2hBcYZYQBq3U76sUDMQdqI7ae1wJpfJcD03U87tB9RfcKZLx57zuXBRhLk6BGDkZi05a5cnXsB6rIA7XaEhoQgflWCCgAE/k5NxVsWC2IXzFP4AtL8CQsNRfyX8U6gIcEJRn9bacl/ncM/PGT/uaxjHN53HAzjLLgWvb/EmN7NnRfDVHWB5k3zgv3Xu/dUpG75QAla6c0MJ0DQFftP6OuC1dvxz8UsBvy58/rTnZAi+Mc+V9VTnk5iquOmLvsF6TeLokOLmggNrqN7CqojB8esRbe2wRg1JExnPxX4qqO42PFHGqZOWYLg/3sEo0aHs3PJF9KzLp3E4kVrQKF5BDzvTD2Goe/OxnNP15ekxuQFGP3pD9h6LBPL32mF2g0DUb0Y+QEKycCSAkM+Z9RsRfpMCwSUjS3VZBSeB1MhfRBQBiaTZRAFgkj+hkZYgLyNEhvQjXzd0xutsb+DbZaAwEBPWMU+uLj/FP4REEfAUwCQ2HhUb6UdT0Pi6kQJ2NMCAGmO88VcazerAptK+f1XxH4yndV3VM9xhazWjTHCANQ6zh2eJsfFFAAgvdQjIvohMfEbBaVQDwCkwpWoiXzFWV4M0iDQZwQm0mBwymNOGqw3a/MSACQ/vXLlzLC+7Zwa6v+W5c4ICCnGJk2/onwBAIolhVAEGGQDagCA3P8v03YVPAG4V592uMGAE+FHixYDcNTg0Wj/Qn3sO3YRn80bzSQNFSuWNOb/5zXrT95nkyJswogM2NMZQ3KJy7eFVdVn+n+BWb2ewVsv1XM6TUzifrR7tr5CruIWADSbQKBX56EJWPGplYGAnAHHEpul4s4Z3GIf+Qr80wD9SBZeWDG3XDD/qC0i+48zMuXsPxrDkuVKwlykBEtD5sEtjRtWdchmAAwZ/iVL55u+5FdMGt0JfXoKSZ1SmAmEIBNKo+NhNY7a0rmodGIE2nXG0dNJQT/wGSPKjIzTGbB27Iqk5J+UAKDBr2UOLu0/5EEeAS8AQCr0SGorBB/EsXqKg3a8jmIebbEkaW+A5C0/InrcBDavCYSj/5fvz89Fn+l51NwPAKD8q+wOyhPsugQ2nNlcDnGLlubZbOXp2LVq3J0fwO5ZgHZYwywwB1ZBXLwzK5GYfpHv9ENgYG3Z53aEd+2J6KlTVPJgT+S/2um/C+avQGbGBcnjlhZCpXeeq8VLl2WXvvcdseBo6zIyAdFDX2AsQPIGdpIB6zIAjbL/lLN08H8/Z8qB9mH/hxkfGfgdYQT8k975wmB8tWYnS5mtWvgGangg95V/Obj0V/E3L1iAjP3300EUK27C0DdCXAPxJiDzOoQF1oI6L281+KrDDtzxdxpj+FECsNX6IgvJy7x4Ff8WqIw6tQMYE3TFksVSqm6z+mWQaS+EANMtmCmUWGQBTpmbjB0/H8T29MtsSMj7rxUtctvvALbryucK3XItAJD20vs7wEJCnhi+Fp2fb8BAQB5UZ6oo1lOSksQhBaZAEJ5wTP3jdZah8I+7Jgl+sPzm8uwl47+wyxHwFAAc+u4QJws6UlhoAYD0G4QWaGmjmk2u3JCDg1zeq9fQPAEAqUOpqTtZmzIyzjKjaFcAIGcGEsjHC1HuH3g/A4BTx4xEmUqV0X/IMP9XLR+MQP4BAB3QhysgcMr0JNSrWQGdrC84Rk/m60FAn3MAT/k4dwAAIABJREFUiAMoUb/UJ7w7BauXLUF8YgKqlruKHdv3ONKDH6FAE+71J/eJk/n/+QAAHDxrs2xF1yED9iULUD7VCMjrH/sjUnadEoqwkGpOM3FLymmMWb6TSTJahQnyXTkAyDxWWPIvbVTIOwA8Yv2dvZQtGErLi0+pwFT97NTzc3Aj+3VqtFTn2uEM+Mn2Vvwg0GACiOAfyX8WfruD+RzJvf/oB8+glxuzcXHyRGQr1EL/rAMWMvlzk6Z1hEKcy2vEfnGgmjNV5Ywjt/JfVlf7DgCkAJCIgQMR0uJJWMLaY1zMNEkC7Akunw8eaf4m3Esj4AUASEAd1Uq8zlJ8f+x2LFuxFMTq40oH2pdYXcT+o3+rN1oooxqMF573KwOQvs+RPbph5KQpTunB7Lv+rxCwUqyYCccOH8LE0f9FUFBNxC1enmfsv7ya0jtSU9DLYkFSSoqmn19i4krEz1mAxO+TNJooAISRY/RlxPwgT+owJftPCAMxLv+Vve/cSH3VoRfUVi6BVQdfENj15drfcCpbQwasBwC6Y/+pZL98rMj7b+qHy7F21X+NESaNAIDSWAjJxmt/Osgux9/7ns4/LfCPnSOHLECqvcjG5WzWDUGxUclNgqc730VWtqnqByepsFDHxMatAwWAcIsSCsmLjPocz7Z6Ah/PGMP2IS9ACp9RJALzcZclAhOASWctUawQPlmVim0fd0D1O/8qQUBX4J/0hRFrTtWNIQCwx8fJ+PTd1pIvIAtLCXtE5v8nBwOFBVm5F2DJQFoQ5/Jed0skYgPYzwPf1WOezrd7b38/oJlX94zCPC5dsuUIg/EUACRcjKS1tNlsl5n1nCsAkOoyqsEIAOQLuhwX4+zAfAcAUue42SH/NyGZXH6iNjvkvjV0DEmAyayaik2eHkeDxv1rXHnxuaMs6k2wvGQACmw0CmkyHkGdV18Uui4zDT+dhqA6zqb4edkuX13bk8LTEwmwYvVZGEgPmywtrSlYgcSqeqT5o+jTTUznVRctJhMSErY7QLxmwYoXs/olbcq24d2oD5gMuGmjSug3uLsbANBIAe1ZV62jl6LTS00kTxcKziDgqeTtfzHI4vCc8+ysOntn2TFjzW7MXb2LSYAfKlMc349/CSXKcjBPdZzMqJUnABcsacKhQ+dAqcIzotoJUhQdaQYxAFO3/IkLtmvoZG2hkRCoUWAp2J0Gei0D/lzPM5XUREt6rgH+EROSkn/ZlmXHkLifmY8NAYBOrEgVANj6xWbo/NoTKm8doVDkQDVLm+5DITTCplVIav7NhwDgpBF90K7Df2CuaGYMwPiERSLNnt5LBu6BfxefjQBnOlWpEWTsB67PrpzzE1HwSpUqgZ4DRF4AgNETohH7aSz6v9MPXTt3c/KFIbCP6jAC/IjdR/9mq8xDI5ntSuqunbBdugxTMROb666AP+m7aSAERGsU85MEmL7O5OcXuzhekdpMf/9l80ZMG/2eJEUlS4BPPl+M5i1ben5vcz6d8s2RSUkrERfzkXYYiCgBjpkZq+n19+OGrzF98gxmp+DO29F4HaZk/3EvQJfyXz32n2LxUnjIE+hnuyL43l2035SCFYx43/GEWsET92nHPdQFAHWkk3oLgvQj8qINr7/1CZo0CvId+08G/smlvzkB/3SBP/mMzgEISOedsOwXdpaBPVs5B62ovzEuWHKZl+04ft6uDF+Tga07/tiPHkPimYT3k48GYFb8JgYAsqCMQCFpWb1AKQ8DGdj1eYfVicwL0H7exmTVFNbxfGBppF7KxpH0K5jesbEAANqvA6ZiyC5eiCUmX/znOgsBeeflZjDXKIoSFASitUkEAOWHFLqyeN1u5gnIFtMlH2q5VYvwb4UXYJd27sNAtNqRC5Ys+eZB6OOG+CXNPh5QD05HKswr585i5AdTPThK2NVTAFCOi1HtRTYthGnpSYAJ+CPyHJcAcw9ALgGmY9W+zupO3HUGIDXAEwCQm0Rzs0MqPnkICDej5gCitynAWnc4LwFAj2dcHh9AgKXVYkGiyhMrj5vlw8uLBaWBhS63AGCLIDzeIkT48SDS/qWGeo0iCMAbFS8K3zivAEBHMT2i92CUr14VZmacbTAAxEfefwT4FS5VWCrqyHdu1sItgP0Wxvdo6bVxtHQPZH40tFL6x77zzIx5+4ft9AFAVbHKgy+ooKpYrAAq1w4U2q0q8kkKfOJqQVw5dRoT5v2Ejye+gccfIdBfLQVWTWVPWX9CNao0O1d/OzQZAPxA2c4q8I+kLZ1V4J8UkEKHFTHh0i1IvojMB7C0UFBS/1f/chqDRn2JJ2pXwNpvx8oYgIJP5YezBdaIu/APrYJbCC72/Yoz/eAnXyt60RLrhQG79ygAqJY6ErBmvyUkiBl43PnwGevZqQhM69/FisSUlHzdTnmvLKGhiJ4R67nvohcAINmukGkzrRqrTZupbVRLUcFJC7G0D4GAAhDXFampf0km0FSP0ZygojO8h+Bx5U0IiNbdzm8A4BkVYMvBv2G9uiMuIZGxKu+25Nazb0nu7s19DyO6d0XszOmaAB/5/I2NjFQAfCT7pe3Ykb0Y2ncY4hMSEOw2jMh4DaZm/3EAUC3/1Q7/UC9eCvJeAvxoU4N+9DcjwB+/E0oAkMIcuMxSw95Di/3nBvgjWenm71Ow/Nu/cs7+cxP8QdJfHuxF4SZGE3sNAX/yKeshCEhKg5nf7WFnmDnFisCAMvpfABfsP6qfLd1msaTd115pJqg0SnA2neOteCT9Kjt/ndoVsePvDIUEmH1w2ySBZKwUumrDzP99KfkAkvyXbYowEODSiTRWLxEDkLatvx7DitEvKQgCpwoUQZvhiZjTK4SBhLRYXb5UMaZGadawoj4QKB8REQDdc+k2Y3PS9fq+1RJ6UmDOAoSpCLr3aI+S5QSgk3XBaJ11Fz0Bc/fpl/tnt9tsiOjnDzXJ/ZF2voLNRkoHGAp6VR+dmwAgD/sgXIxqN1qQ5aFu9N+EkREuRrWJtynAWuPujlCn6wFIJzMKAPJEFPKjiZs9l4WFcL8ZTnWkC/EUYDq3XmfdNVhvcvkBQONfO1tGBiKHDEXs3DmaHnrGz5Rf9zRefDoBgBQcUdDOPEHmzVnFgjMiIloL89XnAKDO+IlFo9xXbcXKH3H0WAZef+M11K9T1QUD0AEA0grmS8/2YRd5pcPLmD6xIwpzIFMqZGQFDf3NB/JfrV7x4AliAPrCB5D7/tUqeFMB9J26fIsVWt9/aEH1skJBprnJWICsyF+/H8XKlXT2oRGLLmL9RQycg71Hz7LTNWxc11FoCg8058vosP5uw4SC4g+J27CjoBqN4vpUI6l/Amrm7DMpYwBw2S+Bf+T790pYE5QrY4JmgV/EhDsFVT6ATWuz/pH8N3HzAamf3yZOxAshNST/Pz32n9A69/5/Qld8bz5NACCZ1BNoEpeQ4MzYzK+PMY12EZA2YcRgRE2axuSMU98bBZvtEuK/ScrXwBq1m9oau2hpvm6nfMgjI3oi4t2RCkaZoaniBQBI4B7VQHoAIK04U/AGLbDSqjHtz+svKiLDXm7D0njJoDphaQKrxbhcWK/uuh88ABVPQFHum37yJOTgn6F7d5/uJAdDW4e1wsdxX2jW4ClbkxHzfgyT/1JKZ1LSD4gM7y3V88bAP+FumExGVlnU7D/xTtptiItb5QBfzEUcgIou+88G8rfNOHdJYvnx20mgX4WAUmgbUov53BpNruUKAfIB7Pnq4w6QSguQcpKfsm+c5oyikWn78jgcO5EJ+/Wb+G7pUDyuTv7VOtJD6e+lczbErd8vWX68PH4tvpvQDmq5M78UqwluZzPJfI42WV3l6nge4rbr9GW80+VJl+m/rMCRqRDU5yUAsFW7j3Hk3FWYSxfD/t+mOkLYdDwAabHy/dhEdqoWIY3wQlgr9m85MMYBwKN/H8D49/ugrKmI4D+pkgHTf1MiMIGse3acYOdZMZEAQIdKaMnvJ/HNtmNY9G6oAPbZ72BL2kVmSRNYqqjj7+4G3WwCsQDXJe3G4WyRBRgiqlWYbY0D+ORhIOTHzPr40ksKgFPdX91L59LCrLuu+j/PixF48GTMuQUA8rqMVBvEDqTaTY2LEQBIKcBcMauHi+VrBiB1lMBC0jPTvy2vW5gchTpHBWjKbyksLYU6R4Ut/RDzA4B58eV+UK5pHADkq818ZEyeAIAS+OLDcZUVLBwAVCcAM2m9agXPAZw4CmpaWScZzciRC5CRcYE1cnDv1lJwg6OQYZWK0IlcAgCJeTFvyVYcziokeAN6mQY85ONNmLt2N+pUKs1WVbnnHwGAzQYuZ6lsWj6A0p2SrVZzrx8qqBg7rmFtxw0VAUDyANy9Nw2rlwxjJtC2bGgWmWTmTcErcTP7oU7th5zqfzn4R8/KLNt5di1WXMqLVfWqvt0OW7Ydt67ylGF+yzQKdeke2iH3/FMHoJD0V7PQN5vBWZFsPGQA4GMPV2F+lSu2pqFPn/YKAJBA6j2Hz+KN7u0ZSM03o/Lf3AIAicES/mY4kpKT8wX7j98xTxh7BKCRR5KpEGBt9xL2p+5CUIMGeLtnL8yYMhlxyxM9Z6r58LHlP5VsBLwAAD1hANLKMQ/5IEBQ7b3Mg9l4QMj9HgLCpb52XIMJBdh3vUGDhoiNcw6zyC/zNSfPgpy0ncI/rGGhmBwbK/mgOp/H4e9nrhiIqIgImAPLwm6/gwCzCcOjp2l6Bmq3xxgA6Mz+E/z/Dh5JZ/5rzEqiOwVNqZh+Ilwjr2EyTl9B/IpfWCVDgB/ZelgeqyqFWxkF/eT9odpgZuJvyL6u8gHUBABVi1cu2H90jfkLN+KHbQcweVIP1Kla2thtVQOABtl/JE9t0rwO+o5dw7zktPwOvQL+eOsNsgB5+m/qiUuIffcVl+w/qh3bDvkKN23ZWL2wFwtiU28rE//A9HnJmD6jt3tVhkm4TxQEsnH9r7hdqLhKCiy8mbMunce48V+gRsWCLAk4wAmEdsxJLgXelnqK+VAzH0BagLYD2dcFDz/aVgwTgEa+ETOw24T1aFW5FD7oF+J+DtCcKm3CnnPZjAVYqnxJMJWGFAhiFmtOAQykMJCVq7ahZr26sFjpe+S8wFrwjgnZBdxUI34Q0P29uQ/2cMiYE3PEprsXhyA3AUAC/WihlnAwi+U1hIY+JzEAf9v+K5Z+uYwNWeSwIQht9ZwuLpbvAcC4uDlMukJoplxywhmA8fEL2eckVYmI6O8HAO/Fb0o+avOnU6aiVsM6sFg6abTKEwBQKDj55hoAVMsyVf5rvhgfDdNiTwBAOaOR+pWQsFHy/4MtAx3CZ2LMuxY83yYEl9NPC54pPNTCR/JfvWFYmfw3/t5/SilBzcmYZdlx6kIWY/o1CiyNlk/XwuC2QupvTgBAOk4BeHEAUFbkk/y1gKkEAioL6cuZZzOUIRhiP0hmMv2TFSwwZPZnQxAQKBT2HPijHzYB5Utj4/cp+OWHrQwspK282YSnWzZFd2srZaEJIPN4GibM3Ixz6WeReb0IAor9i0pVKyPc2hyP15UVdDLWH52T2BCHjl9gq/8Kzz9W3eqAf/SZBgB44XI2nuv1BbaujXIGPk0mFlDy8czVrJg2Jv91lvr6MgBEPq0UAGAe8s94GMEvW7ey5jV//kXDrbG+FobIUdFMKsBN/LmsUf5ZTr5O/mN8PAJeAICjxoxUhHyoF0qZx3JEBEJDQ9n/cwYgZ/mpQ0Pocyo+KVxEnigs7/H9wAAkgMsS+hTGTf4IVR96iAFVJgIj8vm2/9B+xH08NddBSnpmjI6MRGBgJcTEztAG8kT/PzvuMFZxaGhrxMbNcev1R0NMz9jAakHSvsb8/7TYf9oAoGb6rxz8stlYyu2J9Mss5ILSfHMC+FFfCJzam3FBksrypFqFD6A7AFDmP6c1Beld0K7jR5g66lVjzD86iRfsv34dghnrX755zfbT+24ZAAE5AHgmMwujIl5kdjFnj2agTt2qTt9bAgA//SoFbV4JUdarrr7brsJA6DgOAm5LwZrN+1GslNmpbqFgkDUrf0C1mlUwcng3tyD0pYNpmP51KuK/3Y3Xnq6N6RHPSAusSzYcYgxANTOQmrJlfybeXvCLI0FY3S/yEmRtLiD8vxYLkHsBSnYzwr22m0yIixP9Dvt3VMiA5ZfJCxCQGMYRPfyS2fz0iiIAMLJff8RO/xTmwHsj08Db8fMWAKQ6jBZZ1R6AVFfx0DaLxcLqNTkDkNqd+E0i83zmIW73LAOQUE6iOtL/q/XMNBDyz2gfPwPQ22n7YB8/MnIoHm7YEL369dUcCGMFqPhe1QAAac6SBIUMZbqHk1Ew+ejlAQBI4IrNzsAVebKqMwNQAFRcAYCPPxKEI0dPovVLUbD9c4uxdZfEdEInSzNhIO4GAJh6HJ3bNHQEUORkGosAYIt3v2aF1g+/pTHPP9p6LfoTp9MyXYeA0I6yIpVkPtO/+hMmUyGwQpmn0amLfFlROXjsV4wRuPHL9x3m0GS8/HcGpk5ZwtrCAUA56++dwZ9hy6atqFC2KMrXaICWITVRqmRR7PptNwMD6zduiOlD20nnJEBx9HuLcNFmR8Na5dHqkUoM1Nvx80EUqlAaI4a9jseryz3tBNbfyk1/MRkUdcEj8I8VmM4MwOSUI8z3UGBAch8kx/9n2v7Fgvnfsjk6OLKjJHHW85rRlAT7MABEPq04AJi4MTlPQAE58Ddt9HAmBQh+KsQj2W5UZF9Yew1gLD/6QUQswKjoaexd6wcAc/IQycVjvAAAY2d8iuhxE0AFIzH82O8+cVGInteUOEdMP1potbwmFJU8gE2r7iIAkOZbQkLCfQsAyoM+ErfmzXc8p7MpdVcqokcMRmLSlpyewtBxDCANCWZzJfnPFATVaaB5HD0ryUOP5hwPkHF3AZqXZLEQ/2W8dF4j9ZcW+48rMmjh8vihw+jUsYXApOdgn5b8l4XaCew/2rTALld9UANh5CX8xPC1go1IzQBo+gC6qA3EL63LYaNQipe7fYqff/rorrD/KNyLb7kG/Ml77AYEVDMAIz9ex+q2FTPfdmYDugj/cDnIRkFAkQl47VYBNGhQB1bri8wCaMLwD9npH32qCXr3eVHHAkjJTN2z8ygmLf4NSb8cQFjzh1mfKPiDwumeqFpWAAD5xpUa9jtYsusUxi5PVYKAIvBnz8zCxVM2mENqCPJhGo8iAguQEoiVicD6YSB6MmD5GLr0BvQxC9AfmuHuyer//G6MQG4CgOT9p2fpwnMzqM6TKzi0+pzvGYBUlFIjeUKdeiWaClcaDEI6aZ/7CQCkBJpy5cywvt3rbsxX/zUAyWdSnUbNB8dIAarYV/wPzgCk/6QVwG0pe9H+1RA83ixIO5jB6yAQ2e108isRXuaeAICOolpYXdcqpH9IOYFO1sn4cHxH9On2hNJbJ4fWL86TUh1XACSnHkFyyiFUKF8Sb4bWc1qRNjyxs+zIvnCFySr+7/EaWPzdHgYAjlq5Gzv2nMHS8W1d+//RhVQAIJk4S3KKIrSDvJASWqYIayF5RfpVVrxTit8fB69g25Yd2HfglATWjf9wOALKKaU9xAAc/M4M1K9eFPxz8gG8bbMxkHfO3G8ZQ5On7HJJ8ZjuTREa+n+SVDs5eQ8D5Cg5cFq/5uTzjAvXbyP516MMICS/P5JBtQ6powRbdZh/xJwsj1uCn2IRE776+RjztOESYOuwpYjo8iRCw6gNagDQDFt6GuZ++SsCAiuo0n+1Pf2cAEAfF5d0vwj4CCQbiswMhHcMh6/BAfVXRc6v4KAftSH2/QlIO3CMDdtTIU/jwL59iFuWCLOORMydLJDkwD27vIbE5N/YOQgA7NqjF9p26GKYUWj4u+bf0fMR8AIApDqJryhTvUTvNzkASIunVGfRZzwIhBZX9ZQXBADSDy0CAOXnUvzou4dTgAWbLQf7zxNWrec31vdH3K1QEg6SHj+0G3/vTMFn8ct92Bk7wrv2RMzUKQgMCmLndV9/abP/1AEg2tJLuoIMeLHZsWffUQaGMJbeSw1d9s0dAEYAINUWXCrLZcCUvBrRubkAULkCAN2w/6hxNy8VRNNXRyBxxRhjAKBH7D9at7azdNp/LmYpAVFXzH8fzgh2KlmNRYEfAxO247kmD2H6u63BvRVpNxZkocfWzSn4JxX3JiQn/YnV61IxbmxHBNRUh7Yp5cAEAl48lc6OpgVZWnQl/z9NAoAOGE0g4NxNadi0YSdeeCoIHRsHIuDhKihb8I5zXcp9Au13MGPnKSFAhMuECSC0A+n/FsaLM7/HxkFtUPWhwpLPH08EJn/KPtYnHdJoOQtQJQMmcNMVyOeWCejTOu3B85vz9VfMfz7vRyA3AcD4RfGIXxiP/u/0Q9fO3RS4l5oYR/Z4enhGvgcAOcBHSCYBfPLVQ/YjSExBiRo90qXWWR4CEh7e0638gBfHeRkCMnXMSJSpVBn9hwzzfjb6z+CTEZCAMAMqIOVKtKMw1QQA5YUnq0O9R8ymTE1gvmqdwl+V+i4FgJigCQAKJbASXKGWE+jHCvDblC58XgoyiYxoLZzbbgeBSrQ5SUjFxFjHDTAweDp3i1KAB41KwOLP3paKO16UEjONEnc99QHkwR90SfI/ift2N1sxpSQ5AgK/St4vGFy7Cv/g7VUVp5szrjJgkjxcGNAVXEdYaZUVkl3fWYLOLYMU94k+XrBiO5Yl/KQYCVY4qgBAuj9x837BumWf483ePRHejcA0cbPbGDszYtBcHDpwDAsWjESz+mVY8AjJfSeO7sCk2hlHzqFIBSEtj2TBxEIc3/dZ/H0wHVev3WLAH2f9OaX9uSj+O4/bgEEvNxZ8EzUAwCHvrWLgKkv+ZQl7wtjwearl/6fP/nOW/+aG/5/V0h4RAwciqFYNnwKA9A2jxNFjhw9h2sT3GMgYOTEGQfUbMI8+et+RrG9/6j72Q5FkdxTaEVSvAcJJyjt8GEJayJgAsplD4F787Ol4/Y0eMBU3sWPUwGJURE/YMs4gLlEI/iB53wCrFdGxHyE0rJMfBPTJG8SLk3gBAHIvZaqnqGh8rd3rUg1EQB8ttJKUl/v9UfAaMQapcKS/Uf3FNy4/IWYgfcbeCxqgs1oCTOd3tfFz5IcUYPouRkf2RWrK7wgMqoHx02agVg0BhPJvziNATMDwsFAWhmSU4ef5OLq3YNFm/9GVCGEwEAAiMQIB+1WbNtglynmZtx1tOQi2uFNM8Jv7cu1vLHSBsa1CH3EDAMrrBqrReJSqo1akRdjevacidcsHMJd3E3ylWWPKAFB+g2Tev3v2pTsBoh6n+rq78dQdsasEmh67XdgZ5BLrLAL80jOzhc9rBoDLqqXx1LqWlszaXZs0PqeF2079P2eLpTPef8Phkcf3FQEz7gl4+vgZCfxrGdoUnd96TtiTh63J74dOIA33BKRalzYCpru1bKwdsCKCgNwPkC1g36EoawEA3GLLwvc/HcKYiOaOtGCZDPjkHTGgpk4loZ1uZMC0KJ1jENCnAGAObma+PsQPaObV7Un44nNcumTLEQaTmwAg92GmmooAPnl9Rmx8wsWYrUv/CKbocCcBplqOzuMqMVh4BAgPZnehuj5LAaZikDTQhFTSSWl12lzODNslG5P/0ufE/pProLUmC28wnUOvQKHO8SS8/AAACqnHpJy7dzTzGRlCIs291GbPHi7ui1Dp/S+TALMvj/jfEgDYIgiPtwgRCgd1ErAPgkBITtqk8UOOcA4ZsELXzMy4ipkzVjGfkqHDrA5GSA4BwB2HbRjy9vvYnX4BibHdEcr9Q2x2xtJLP3EOzz8jSEYCA4qKw6QFBupzoAgAfOmdz/H74gjF6i79feG3O+BpGjAVkC16f8mS3mij8A/6N7Vq1oBnsP3kFfTt0BSNyxU0Nk3EtDoqipdu3cPYbgRKfjZ7E2ZOsSKwGq3yKwt5uk/tO73Agi+kzWQCyV+JBUjb5exbTAJcuVwJBQBIs/H6NSB67EIcO3IAH3zyHhrXFlKKeRIwMT2H/Xc28w+c++FbjFX4wcQFQkqepRnIh7DzUEqxBdZPfwMj5v7CVpmbPFIVDWqUY2NRXZbyqxgIF+Afsf+GfrxJSKLTYQDaiprx+lufsNTC0mVLIzCwghB0QublJjMWLN6I8+ezFD46eom+mn/PhQRgsgnoZu2KBsHBsL5m8RlLjgNu5JESGTkU5grlEDN2spTGSjeC/v7w40+hSo0gBSAnZ+sJzxph46DiqEER2P9XKjuXWiZM+6SSzUZUJBKSkhUMQt6mkZOn4bmX2+uyC419OXy/F4H/BIyqAU3fX8l3ZyQwtkqVQM9l414CgHLjaCr4gmoFIeNMBqujaKMCkMt9aZ4QuEeAIdVM9Hequ9KOpbH9OTDIPPH0GKciA5DqGFcBbUFBNUGLsnyVOj8AgDQe5KMX2YfSkK8hbvEyz1ObfTdl7okzJSclYm3iVz5mAcq77j4ARA8A1AoAcfb/U8ouL53IYN5rlHD/ZrunWEMKXBe8db3eRADLSQasTqWVy03590wCYmQPedjZs50SgBkg9ZEB1ZAWAOgUEuZYjJaz/8gPUQr88Jb9x8s9eXvE1NktKafR//MUxnib/h/ZwiZ1XZUMLA9dYwvBtNiqtblg/1HoR8PKJdD46UYGb7Fj0ZIdoGZpivcq0ybUl4WyM3GrRAACzFTfyC7hZAMkJwEoQVkCAY8cTsePu08zOxZaYKZQGuZPKZ+fIgCYXaAg2kzYIASC9HgKsF1X9o3awcfEAxmwUxqwmHiM2yanVGB+QfdSYDegtcG7cj/t5pc0593dJBXmlXNnMfKDqR43wlsAkFQWVHtpeQDSs57yLxITv2F1E9VXgVUCGS5GwB/VeuTnTKQ5PYUGdYgzAKmGk4OI8s7SZ4Sxya1gfAYA7t+/n/n7cYafmqpIHaUvwPcb12P9uu/Zv+lvAshkRttX2qDNi20Rzw5zAAAgAElEQVRddpI6k7RhPeJmz3X8mNK4nXROGjB5RxctXojVq75hptg0COpiV450upohGT5gdHk8A/PggOhRoxFUpSLCBw/Ng6vfjUsaBwDlvnlCbSCAOeQDMm/OKhQvUQQREa2FOZULACClu7I6Sb4SLCseCQAc8M503CxSHl/GD9MFAIm+f7uAewYg69vxNDzXNRabF/V1SAdsdvCgjkuZWfjm16PMYy+6zzMoV0kIv3BsJLtJR8Sk71DYXAJLJ3VSebfYcemcTfO45NTTOZIC06oxXY88VQj869euiWegH2+8Sv47fvlelC98A1H/CXX82Fex/5xkr2yiiEw22bDweyUHAHkxlXXpJPOVOf2PCfPmDJLkwRwAZOzMgbPZ6nPCJ52wYM0+JK3/lTH8OEhLq9kZe49i39lsbP35AJYlH0TLWgGIHvoC693AmcmYNSgUjQIrOEzQ3RX+nDkg9plYDxwUlacADxn+JRat3Y0Pp7zJrjVjwSbs/DkWl+3O/n8esf9YDa3BCvTRY4IBZ7+nIqKLBQSQeSuVJd8uOtfshAQ0Cg6RvhUEGNFGoJ/WRj1knl+DI9hjpN+IYWjY5FG2a/rJkxg9oA8zXs5Iy0BM7FSEhL0mAXkc/IsMt2Ly7PmaASJ0/aFvhyMqJoa9G/PTRm3r38WKxJSUe4ahaAkNRfSMWM/Tlb0AAKnO4t4wFNzB/5t7stHCJ7+3ciZewrIEJK1PYnWX8GgysWKT6iG+kOoKAKR6iopRVxudhzMPaT9mGC76FHJmovp4qhfdrVarj6G5nmEwjd5JAtzShZwwP30h8rAttFgwbXw0Er9PyqVWuAMA9eS/OgnArvz/bHZ8teZXtoDH5L/P1MoR08/VQND70PZvNhav2w1JblmshEohIANE5ACgGnS3AwRoNn0m0pj81yj7TxYAJmf/MdZZ8dss2IRAJ2LqXUQhYyoJGhQR9NuSKgB8ljoBzmm1IgioN4Y0fvJAFi6pVoyl+mAX7D+qgah2nRHVzrF4LR5Pn92xZ2smBUu2LvxaOiCgyxeUtOatYmAq7pMSoLZfFeTYBAKSLUuH5rVRvUJJ5TwVQUAKBCFFC1uMPSMyV+XtzQEAyNOAFy//WfI4lIY7JyCgnwWoOdXtNhsiHrAAjVx6gXh8Wpstg9XU7tQLWif2BgCkRVOqgei6hI9p4WLMu/n7JFaf0f7037TRMaHPhTLmnyvwj/bl6g9+rObvC5PJCf/ieNrrHV9zkiDzNvAxK2C387gh4fRUfPKNp/nyFBO9O8T34x2l/Xn6nJFCkB/vbgao2+GufdQGPX21/FoPCgBIiHmVytVgsXZ1N9T36Oe5BQD6MAhEh5HBBly2wvxD0i7Mn78GFarVwsfT/iMDAPVBEwIxnRiM8lVjuw0kaW35cFkM7PuicI9FAHDL3+ew/JvfGLCU8c8NnLxyDfHvd0DFYgXQuGFVBgQSk6/zoC8Q997LiP70B3R9o7kgjTGwyaXA3KdOAVipziGX/tJ+tFFKH4Fdrz/xEHo3rykw14xuavlvmg31a5fHG+2bit5/HNwTTygmxkn3hV+H/i6jcN02mXDp0r8Y0HuCxAAsWe4hqVUEAP6n58coZCqqAABBgLMoL4memICffzvM0gG/X5eCDb8ddQCAIvhM6b6UpnzxZlHs/GUvmjZvhOlvNmM/Uv5Kz2Isxnnvt4e5SAmF5ISKf9oUY8U9aOgDqbhUh4A0Yv203Tbh1lUBYGj8whRE9GmLQYM7YmPyfpY0zQ206XN99p+e/DcXAUCxaOfAXWx8AoJDHMCd0Wkj3y/cYsFTzz6NwJq1GIgX+FAQk/9Swi/JgvkPJ36MHOwLrBiIjPMZgkx4/z62C5cJFytmEvz9kn6CifzfxN9gxPxzBf7ROVjQlgY7MCf98/UxBABOfW8UYhctvWcAwMiInoh4d6TnjDIvAEA5CEc1DdVRBLRR7cL/p3Vv1HUX7auX+qt1PAcO3d13dQ0lBxy16jtXzEO9a7kDAOW887RD+xH930iYihdF3OLlnrM13XX4Pvucxi7CEobIMVEIaRmaS71zDQDqy38FAHDHH6lY822K8D6xNFF6FLMWy/3/bJi1XOZ1R6T6HEh9XQ5EERPuFCyBmYm/Ifv6LYRzH0DFIqEIAMpBJXl9ILsAfVef+D8fA4Ay+a88DVnN/iOmHgFMijAKsW17Lt0WJLrFBGWC3N6GgCna6pYsK/jQqTcXIKAaAKR6bsmPh1CiWCF9/z833n9khRJYrZJyTRoAMQNXbtiNhNk9dW6pnAloR+ZZGwqVNjsW3zUWdTVPpCUHVoyZhyCgjAVIATRzeoWglbmk8tI6DECyw5HGsiKfh3xx2mHVMisuCdduA317Uaihoy51xfbTU2sI30I/CzCXHqB5eNoHT8bsKQCohYvRDXOFL+VXXIzXidR+JwAwD2dhnl36QQEA82yA7+KF3RtRC41xYgDetgMFBamG+yRgWaHkCtDztN8yAFArBER4AbsGACkAhIAZFmLyCIWYCOCNUEAD5HkSPjAOPy6LREBZQngEBiAxyyhZl1Lwthw4h2EzkxFQvChLMktZ1I/Jgilplkt8w8evRovg6hjY5Qnx/FpyYfkA2Flgxd71O0Hee8Q2fKpJVVS/fRtjlu9kO5IPyuXbBZB54Ay6fLYFtqvXYS5dDMvfaQVKtKNV5MjZG1k7y5cqhjWxnZwAL8WQi0U8/Y2AMvKjITBRwXRrWFs4JAfsP878o+RfYmtyBqAcADxyNBNjhk1CjQq3Vf6AIgBotyF6WiJ+St6Bjye+4QwA2mzg4B/JnZo+UYeBoI9WK4vYAS86VvrJ80jjRxBJfbtNWM8Ym+uGtBCAQDnTRuw3mUsrQlFKi0CnTOZEc6f5qzFo+cwj6Gp9FqdOZ+KN7u1Rv05Vl/NSX/6bOwAgr9P5XCCQLHZKNOJXJjKvQ3czVe9rS2Bi7ORxMJsDsD91p7CqZyqGwMpVEP1RrNNhcrBPDQ6aK5sRNSmGef7Rxv0DI6P/yzz9CPyLsFow/pMZuuxFlgz8Yhh6DB7gNcPR00eVf3/VCOQQAPSPo/R20mUA0veZQL+Y90YgI+0cyMok5NnnELtg4T0L/nFAM6fPIk/mDV8ESUxOzl0PQJPaHsTRSncA4IL5K5CZcQG6ASAyRiBP/yXrC5L/ei39lTdbdkMIxKJFRyl1lRY7NQFA8SAXQJICAKxd0bWPtCH5r1DP0XbpXAZ7d9OmSEMWmcEEAK7ak+Ek0+XBJ7TgK3nQeTKx1HWT7Fg5ACiX/zLGZvunta+Sw/APCkf7ettxzBj7sovWCyAgKW/IY5mSepm3MVfgqOXdemfSYwPS/uy+6YOAmp6AdIjtmhQGsrjr4zAVkoGtagCQ7ndBk5KZWlnwrFT7ANJ/L1i8ldVpZnNpdO/RXhFQ56liQ7K1dPEbxNPp498/70fAIWNOzBGbLu974HkLPAUAPb/CvXGEHwAk6ckDIgG+N6akfis/nzuPfdir39sqaapGoem2slZKUtwmAauDQHw8mPIAEDq1HgDI6gydVTgqst0BgFQAtXv1fcbia9y0NqtXOABI8t9tH3dg/jGDF+zAvCVbWC/7vtUKMwY2B8l4B8esZR5/5HPCpcDkTaeb6Ebt/deOkdPWYdfpy0w2vHLTXxg7exOrl8jXb/nU1zHv651MflyyoODnRx53u/9OR6PA0izso92z9dnfKeSCGG/vjEvEtgVvGkoVJi/B/rE/sqKP+k2rp470XyoMPWf/3YYJN+xAjzfH4vXObbB6xfeaAGD6uVsYPngUazuXADP5r6xYnDIhnrH+nADA4GoK8O+VsCYMxOQAoJPvjs6cJBCQNhaUImf/mUw4df0Wkn87iuqP1kZKyiE2LgzU5R4+4o8amjf9hi/Bvj2HMfjdN9mPtduFikv+fx6x/4RJnGuryerHOXWZQjQyzpxhQF1OPOm4HJfYdkLbryEj7ThbAVyVnIKAwECXwCL9CL944TyqPiSswhPglyYyAdMy0hForsqAjcDAIIyYPAnTRg+HHXfQt/87eLx5K+nOytu+efNGzJv+sW66MPutIvrwMbaiKefgp48fd/ff6fwAoFf3VIsByIE/+zU7wtuH4ZPPF7PvDzFm7+XQD+rXL5s3olbderneD/7cogUQX8t/047sR2A17jPpigGoL/81lgCsBFUocVVK//VE/isH+jRqfvJjk0tlCcQ6fe48Fvx4SJAaE3DlDgB04bkpMQBrPyRbmNX42niU/ivYstB4PB9Ymi2Usi3LjuwLV/DK9G24acsWAD4Nlp9XX1o6WAu0k6ktaBdD7D8X8l+v2yidgDMBBRZgQGVa5FSz5zy4mhYjUB0QYrdDLgeme9Ty2SYO0Fqsx5b8fhLfbDsGJwDQXAwwFRAaJVusVUjTOQBIFYjEyhT+fdMOxK8QQEC5WoP30iPPZsdBLhd8XY1gUmIi80GLio72YKD9u+bmCBAAGBURgZi42Ps4H0A5gn4AUBgPPwDoBwBz89ni03PTD2SrxYrEpCQX1FvjMmB3ScAtQhrhhdBHdYJAfNo1KVmVowiuAUBn5hQHMN0BgFRw7/g7Ax3CZ+K/b4egU+vHsG33CSYvXfHdHnR/uTFGdm3OGHMdor9jARD9Oj+Bpx97CNbhy2EqVpgxAs1lijJQj1JiNy7qDVMRPh7OyOvgWZvZh2uS/mTXpNTdxM0H2N8szz+MVxtUAAe3COAjGeuERVvRuU1Dtg8BjZdv38St7FuMkWj7JwsTezyDQZanFD4zeneEVqBpJZ/OvT7lmBT+ERpcTQCSc8D+gwjCZmacRGZWIYwaE49qpeyM5ccZgFRcXTyXidjRQ1UegA72H7WZEprJA5AkwL9s3o5VyYeYBPiC7Rq7L8T8o/EpVwjYsvUIY0z2C3sYb71Uz7NJKAf/6EiTCdnXb+CDuF9Q+dFquHj9FjOtlgOA5K9DcplMeyG83uE9/Jg8k11zwfxvUax0GQyO7IgbbCy0EXfdAjOX/P/U7D9ZzcpAwOTkTYiLX+6RHJgAbJL5kl9fv6GD8f13GxBYpQrznaUgBpL09hs8jAVx5ARkI6ns9euiR4gI1EX26Ib9B/bCbCrOusDlBInJKUwmTBtLFx4VLfnDyX/fUmIxyW/TDhxjvwnodwkBi82ffzHHDEjPJtsDtrcfAPTqhmsBgBT0YWkZAnNlCphrirhFS726Rn45mPpqCQnBnOUJdwUAjLBYEDkm0qfyX3oehYWGIv7LeATVoRRq3wGAZU1FUFiRoiuX/9oxa/lW/HMxCyzsQstXTX6jPVjcJ8krvVu3fvIqO4PnAKDMHoS9E7n6Qnh+KwBAVwvKRgBAxuIXwL+5m9KYn/GQDsGOBVGR/UeLf6SqqFXwpiNN1pdfBA8AwDvFTehjfRIVyEtRvXkLAEp+iGIpoqvMcREMoiHfpoXeguIbU/JtVrddzQrUYAJSaE3c+v2OIDy5bN0OLNlyiAGAKwa0RPp5YcG2aumbTGHAAEAO7Mmk6ZKfYtkSSvYfl6SLi7fkP0kgIAW21apdDVaraP9DF9HxA3QZCMIKEtdqJL0pRsmtKb+kIDZOIHP4N/8I5MUIBPpSuZcXHfDRNf0AILNBs6sVWm6HlwwoIyP6ITZukSGfQbcn9O/gdgS4P1JQECUv61H8cgoAugsCUfsAum2uZzuo5CNyAFBN3Rfev0ovDgIA7TcolXsVUe4wMCIMhdkvf6UEmEsUWCrw4AXM6y/k0eosUZaApikrd+GziRbG9CPArfVLTVGldEHGUPt1xwnWpyUxndCiSQ207jkfmxb2Qea5CwykmzSiLQhUI6kw/a1y7UBUKFYQ1tGr0emlJizBrduENXi4TAlsT7+Mh8oUR+tWddk5CXh6M7SeS0YfAXk/HT/PEovbhtQyxP5jhfy1gmwln6TNa1LS0LxeBYcPjQ77jxhvsQuSMbZPBxQud1tYKRannLwopPNTcEzf/jMVACC/P6ZsG0a9Nwf7juzHZ5M7oVajegr2HyUJE7OOttnjXsXunUcwYd5PqGwuLqX8yn/oLNlwCHOTDuCDLk3RKoQATIObDPxLP3kTm8+cwVut6gl9KmLCVz8LwKg8AITOPPj97xhw+2FMb8yY/CUSN38q+f8xmXmzYM+8/7woHt31lAUpHHKdOhsV2Rdpx04g/pskQ0AYgX+RvXsyMG7c5I/QvGVL2G8RZux4/hC7L4pCPmw2DBk3EbXqCmxV2oLqOwIR3JKSZR3k7D3OrKX/toa1gi3jHAJrBiFuWQIiuloZABj8f8GwZ9kRNaQ/0g4I/oIZtossEGL8tBksoGRvagoGWK0sECWnQKW78X+gP/cDgF7dfg4A8t/SJPndt3sX5k6bjBGTP9Rly91NKa1XHVR9t2MnjEbk6HG5LmHmYGP0RxMR+sJLvuoCq0AirOGIjolBYBAFIOkDgO7kv9QouQTYFQBIKasUrkAAIJO7knULbQYDZFwNAAGA3/90CB8MCZXei6cuZGHB+v0Ov2B5uq2CPQa2iEtb4QulcLtuYRE4EuovLQDw5pkb+OfORZQqUF6oMfimFy4hfS7ITend1HbIV2yRdljHYGlBlId/KPrqg/HRHDs1AKhi/9ExPADkcFYhTOjSCOUqUf2usanOdeHsRZ1gD9WxcvBP/pEuqCgDARX+jdxDTzgJr/Po3p04fREB5UsrJLQKQFAMejmefh7mfwXvROYzWJDPTxvIp5FqLGIBNmleB1mXsiTLGwKeWU0XVB5Ldp0SwMBeTzoWpz0BAOniUiiNULce2XsSK1dtY6oNZz9AZ18/twAgm9Seg4A8KDQnwQ0+fHj5T/WAj4AfABQmgB8ABPAP7PhHTp8w8OUgo26rxYLEpMQHhjZrYFjyxS5SwenmF7e6MOUsOu4DeP3qFXTq2AJ1GpFkg7/xPJwoLkaEvN8aN6qJzq82VQSAsEPswIqVP2LP4bOCn1+zYMWZ1C9oanvm5fNSgnFkRGthf4UkQdUHmx1DPljFpLnPPloVP+1KR5NGQRJTz/JYVUzbeBzJ23bhYJpjNTsprjsaPFRRAgAjP17HGH0EDBLI13rwMubfN75/KDJOZUrSX7p6sPUz1qyED7sgNLgOCxYhSTBPS2sdUkeZZuvFjOLMv00pRxi7jbZixU1o/2QNKdhEj/135OK/sHT+ADu/nYbCVShsRJQKs7M4Cia6D1mXzksA4OiPZsNkLsX24vMrMWEF/jf/G/ynz2uwWkTPRBGY3fHHfoyc8i2ef7QC+g+y4Ob5dPQftAR7M64y8LVf6yA0rlSCSTnJs2fUyt1I/3/2rgM8imptv/SlbxJKKEKohmpESkDESJFYgCAtqEBQSlCBgAoBrxBEIaBCAJWIKFEEQg9FjaISQDCIP0QRidRICUtLFiOwlMD/fN/M7M7Mzu7ObjYU2Xmee9XslDNnzsx88563/H2eE4Cb+AlyaaeLmvXH6bPX0WXet9j1bjfBE9AOABQCQATPHHAICBWzBFQOHdodWcdP82xyr36PY/Xy79D28V5oVg9W5qPUHoeG0YUk/91/QEyd3Zbm8MP6pMmEXmGhupKB5dJhAtyM8mAYVaez1O6n7xD/v2m2GEXp32Tpv57Ij6VDEVPwAsk1hkUhLiERp7KPYfnnn3EYQub+AzCfNvGqVFwnrkyxkzpTEujEmBgYKxp1A6Cuhpfvd7EHfABggYaCHAAk9mvW30cRVLsOxk+d7pQlRyzBhLen/GfYgQXqRI2NqV/TUpYjadEir0uAlYfzBAAUJmuJRb/gsx9QuXJZDBnQhRNzmQFoJ6cEco9lYc6aDJ6sVPj/eRPgkoEtuflgJUSl69cxf97zSkBKfB9cv1wGaX9lYf2q73E69xJbgeSXqYoXBz6MkJbEjgSuWsxWBiD9N4ExJ/8+ZV2/WZP70KdHK8GTTjxvmoTsM3QhLKdMWLvoBduxNdJ/1fJfhR+wRg3glXGmDgHRAP/oOPYegGLwmlYjRBCQwL8+Y5KxcnakcxDQEfgn7dsRCCjzNpbAMpqMfSNhO8ZGdxBqfrHOo4CaGdO/ZKsXBXtOPAYBgT+m/sLXn5Qc0uJvNGD8iM5oUZ+uqTB2yavRYslH7kUL13Hkv0hLzr9X2O6GkoB/3X9WAKIHtbHJf3UBgFo+gLZadfdP6Vj/U5buVGBdgR8egIBeGXt3yE6EJFoLW7f4llvbA8Qmzc01Y8TosW4f2AcACl3mAwA9BADpiZ6VZYJzNprb47JQNyAJLblAGQMdzMAV6tFv5c71sQAdBYFQS6U03cKUAZP0kwq/oYO72AOABJIl77IFeqgAQGqj/AXtEQBIOzGbmaGX/vsJ9t8jCfDStExsmRvJRsPTlv7Ksl9iCab++Bc+mthVTM4F+gz7gpl8livXYbl2BeMHh2H39gPY8Hs2AiuVRfmK5TGh3wN4vOsDouxDkKyQFNevilw2amF/wbT0g5xyS6CXs4RgRyOJvP7iPtmOVvdVgNlgwI2LFuRQCq6hGDMMA6v4MXORAk2sgJ6cCq5K/j2cnYd61cs7Zf/RNaCkX4kBGDNtNvyrBFjBP7pKEkBY/FoOpk0dJOyTuj7HjEnT1mDvn1n4YGQYmrRtDEq6Gzkhmfs1+ulmVpYDgX9rdv7N7L8WTapheu9m9inIamzagfyJvI4ISJT2IQWAkEQn+olg+DUUixmxSCYw9OixXE6lpvbTxwvJf6NjnkP6r3mIfeV1xMe/htCwltZLIwHUpiwTAgPFay0C8pZCkv/Onj4D9z/QwqXMVWLsJaekWlN3tcYUAW4jBkaC1tOTJu9oH6ePHWBgkJ6/cQnvcciHO2xA+X4ppTY9bTMDmDMmjrNKg2kdkh9TO+mfKekZmsegc+r/eBhvr2YqylmN3nha07GI7eHt/XqjbVr7IEYNJfJ6AtIGGn3+igW9LllmC6sxIsLaIHHxcl1JzHQvx42KAQVc+Bb7HqBXQmFIgLWOZHAQAuKYASjUaQcOZ2Pp4vWoWSNAGwCUBYCQlJIAQPbkk/z/CgPgEoEoCtB4JXkXAvwrsH9xYL0qtlMX64WV3+/HgkU/gACfSjXq8O/nTh7lf9KEWefwDtj9fSpP9M2YMYTBpByzBY3q+DMAeObUGV730bAWiBkSBmMZ29vh3N9HcCyvKOrWDbSxyWQAoCINuYK4nSj/tTbUm+CotFOtBGAHACBtQrXZV6l7cehSPpoG10TvMFJ+OLANET2jb1b0w9zXOqomX2Ujzw78c8IH1pIqWxmc/PbkemzVDwfx+869mPvBWNwwGHDocA7mzFmLA/v2CxO4cvms2BQJIKT/7Nz+fjzU7D4cNl3GqrXbUeRyHqL7tkZYWBOutel6LU/5jbekOq5XE+FbjFKatx09j7jWtRHVsSEMZYsrrWmk9juVAGsAgHxqAguQVEWSHyB/14TbvIW1wD5dLEDa/z0MApIv/V/792NGwmzf6+cW9wABgFlHjnnkJ+kDAIWL5QMAPQYAb/Fo98Lh4iZMRFC1yogaNcYLe7uTd6EPAJQMqG1nYjOrlmalS5cpgejoTvxRTS866+y0F06fCg5aeNZXw3/EFQAovHuFGb4SeWb89lcG1m9M58QvbjOvIBVFUmqcfGZdkM5QCMicBWnYe+QcYqNCsfjrfXhjSDvEL92JM+cvI6xVEBJefQql8i8pgLt9+49g/+lL6NS4EodTPPX6apb1zpk7BLUrG4SUYVp0FaA2EJC2Cg1tgAeql3UpCSZpLy2SvJeCQ4g5R544xPYrX7oYHmtWA/XqV1eywuykvzJfRQUoqJSFKNl/Qt9LACD9+8jXRiKUZo/Z5kYYTzRDnPF9GmbM/95a+NOvZ7JP47T5Ml7u2xq9w5uC0g0XbdyNU3k3sGfHn7zvwHIl0bBsSRy4eJVniztULYcR0Y+g5s1rBR+BGgnAWgEgo/63FCvW7cT2Le9h1+8mBSjtykQ6KiIKmZlZSEh8B6FhDxdqseiG3RNICpyZmYmk5PUOQUACsAb37YGU1C1OgUK9F0JK4/woORmNQ0I9AgElwCMrK5PBP3oujZvyFuZOn4auET2xJfUbBAUFIzElxeH+iQn4VkyslalI+xk+biInCdNC/oHeAO4iwjtgUvxMtAgJ1dtFt3U9YpPFDIhCSnq629fGBwAW/NJlkYR/byYiu4QhPvEDBNVrymCsfFFDBgTanjplKnQvvYKf3a3fA735M3/PQHTfCAZIg1iqWzgLg3yaeI7jABAJGFQDgFbbEumBLgGAZguWrv8Zx7IvKP3/vAwAnihSAkf2m3Dsn0ssxSQ2fpWafgIAWKOCQl65+48szJy1FlWqV8VbE5+BsXoQv/VJMkq+wDTp99GHo7En4yhmvLvCCvoRMBgW2hBrN/6Mt6YvR6WKJVG8dAX0ffoBDO3/iOwiqeo1WT2llf7rUP5rucnS0o7VqqH6fbKUWU+Ggxb4x0WoASjreGpLCgOxTjQqJoF1NERes2mAf6vSDokTvBW0d6YGATVYgCTjJhnv7t2HkPZLNgO5BNbS8tyQwYjsLyprxCOYzcUxddIUXm/8hOfRoqkgh6e6m9Qd0tiYPLIjAkoBq1L/wORZ36JzmyDEDX3YKmEnr8aur6fg/OWrWPFyB5YCW8M/ZP1NvpS0zEvZCXsPQDkASGuJ10JmLyRJgWkCV2EtpOEF6AMAXY/JlJRVOLr/MMZMGO96Zd8aXu4BC0hSbjS6T2jyAYDCpfABgPcQAEipbYnvzkZcwgwYnMjZvHyX3pbdeSwDFo2bNWXAdCZceHhPBsydo/L/kzrs+9Tf8VP6n5oSYHmn0ov6z1/T0bEzfdQDhhI3kTDvNURGNNMFAJIMl4CnK7kXOXhDSvclVtqeXYd51pa94RrVdXotaT8lKlWwAX+KRkoApLNdCCDgz78dx5XLFviXKobmD9ZFfSEHwbqk/JbN7D5aJIaf9CMx/Wgh0L6sJj4AACAASURBVC+gSiUb209awaEkROaDomYFanj/yYsjAgDffnsjHyE76/9YKhIRKYQtWH1iLMDhI8cxZ9ZKnvWnhaRCz7SvjbDQJnyd6OOGPGJI3hTWpi7W7DiCHQfPIf9cHq/fqXI5PD2wjXfAP5mkRPL/s0s6FJ8RFgKZXvsMm38+gMbBNdGoWX08O6A7atWj8WBf8Mv75uSRwzibcwnB9esI0miZ/JfusUOZmexVGRxMhbOnvDj3b0lJ3puVddghCEhy4Zej+sJiuYppCQkeg3bysZueng5K5Ez8PNka5uHJWRMTsKLRiOVJy5iFTpYUhopGBNcJguUmOBlYeLQo9651LAJRYkeOQGaG6B9oysLkWXOtgKAn7aNjE8ga9fJYXUwupw+WW/QjAb4UnJLw+TK3R6IPACz4RSIAkF6tgpR+Eu/QGFgFCUkrEDt8MKKGDkZo+8ft/JoZCC9G7z1PR2rB234n7oHYlNER4QgMqoOExEVWW7DCaasjCbAjAND2dyUA+IjtYa4OUzDbAkC87f8n9YnEjqdwM2kheSYBgGvinoRfrUAZAGjA9Bkp+PH3cxzg1aJ9qPgKM/IYTUxYgvh3vkDlKn68q159wrB92x9o2KQRPpzZS3zfCfWk3Av443efl7EAVfWmFey0pf/ye/txITCN0n8dyX8paXb/npN4Z3gBJmQcgX9iZxFAVaS0zM9QNdj2Hc3Bhi0HQCDg4Kdb2NdnHg5Oeoe1HpDIyhWHHoNatZ+KBUiHp8Czl16eYwX+pCZpAYDHDv+JN8fNYubn+zNfREkDrB7P5PH47tzP8NtfpzBubE+eFH/r7dX4fmcWT1KzH6LkYWkBtmacxIjP0m0gYHCAcGgZcOkSAJSSgIWXv603JYKBBVi4eBOnArtiARa9acClIjqfqfcwC9DDIXvHbGY2mUApCPeSjNkHAArDzwcA3kMA4B3zxLklDdHHAnTkA0hN1JYBF0IYCBdV9i9aZ0nA1D768Hl13KcsTyBpCQGA9DdaSIJLwQ3sL8iLYwbguSuX8EnyL5xQpk7WXfrdfls4RKPqzkEaR+CadL11MQGh8AWkTUkW7H/9Mkt55Qv9vWEVIX5YkvdSOrHmh6BTLxiuloRda7H/rD/Lvf/sjZNptfRfj2P+9Cn4fMnbQjGo0e9W5qdkEG2x8MywIvFXLAxJ+istZW46LqzdvqU0AMCw0AZo9mA9AcBVz44bDJweTWPsuYHduNiFQXvmzbn3n41pSWM1NmYUzLl5SPycPlCV94CUfGvkAthxISrZc7rbB3KPP0ehIOztJ4J2eoNDnLVDOiYlBwcGVkEiMRA1NqAPGnXYiHw1AqvGDBsIWK4iOvY1/Jy2Hf1fHI7AyoGIHhTJvoAm0xnRuxQwVjVycAhN/Dg6HslfaTGfPoaYIcMQdH8wA4l3i4TX3evvzfV9AGDBe5MAQDm6J6Vvz5z4JojxSgy2+AVJfKCEaZMwcNhIXL16AQlx7yHo/jqI+d9kBWNQ56drwRvuwR4KK7xEPjX5zZoV+HbdWiQsXMTvxMINPix8ANBlAAjNfGgtlKLqxkJhINJCLECy3aBlRORDeLZvW2uNYL5hYF9cYogxANhZANYoPCJmyDQs+HIrGtQLxMHDgjersXwpNGveAONf74vO4c2FQzCgZ+Z/zJ6SxGBi8qzeCKgqvVvVAKCtjpOHSnQIbyLsTw0Aymou6byYXSZf3OkfLSmtum9dMAELAwSkZ8XspemYMIiugZM7X10HOmABXrDYFBZrN6RjefIWlgBHRPaxni1ZmXzz3Q58/tECREV1YnmwbcJXuG7fpx9j5ufwbsEIa1sXr0xZh5NZ59GpdR2MfvYhBQB44ko+xrz/AzNOJT9Asn2pVaGMEPgm9qsUqqLJAHQIAIo1lCwQpHaD+gpJs7pu8wGAbjw07uJVk+bORtaps4ibTv7V98biAwCF6+wDAH0A4F11x5PPV506QYiI7Oey3XpYgM58AB3JgCWKv8sG6F3BCQD4QdIPuHzpGgcuNKxHAJxtoWKjf6//Yd1XvyIp6Q2sXfktF6Mm0zmcPZOLt6cNwZA+YuiETgBwwFPNFLLbran78KMpjz30WB7qTnGlPn9Xhs2K9S2cJpx5/Cz+OJBt/YWAPpIc03KlWBk4BPykLZyBkvLiz7q+/azpeVMeqAh8fkA3K0glsNxUdbTs61XO/FOMFzWrQQb+0R458beiCHTqBEz1DjPFeiIAKPn/fbX1EHYdOYdWdSshZdkrCKgq+fYJ50nSmPfnrcX099chMfFVLhzd9o1xc5aYPPOiIiKZBZSUvMIOIJTOpyCEXPrwiuoRjn6DXmDGm/qqEoutdu16WLd8mUNfPU/6X5IDx8XPQFhEP7vjEsMvMmo4QkPdZ2tI3ntHMjNgzslD9fvuQ+L7M0CgY0zsa+xBSIujzyRiKe7/bQeWL/qCw0ZCQj2TK3vSL3frNj4AsOBXTg0A0h6lcJ1LV4tgxeefwfT3UcF0PagWDKXKImPnz0hISsalS3mY+9abVnL+uGlTObGbPprvRCCQ5OZ0TxIzzxuLQAyzYPPX6/HxzFnC/W0wYPYXSVZ5dGEAgGSjQMCsUMJoKSO0GYDyiVddDEAxREEKAHn+qWYC001ixBH4Z75i35Xqi28oJazjAPQiBqD52FVUb1COH5D7cm+wIoIWNQB4/oIFvUd8hv0HT6NvjzaYu1AyozfifG4enuv/DjL+bw8zAF8c2g1xcYvR6qH6SJw3XAyZEAa4ZCuzcuMe9hJkgDBE9BqU5M/yl5044+WR/x/VFOrLRH2kB9jTs47UTicgoDwUhGxabExAZ28lb9wl4j7spMDiZC6PFWkiWPDNI5AvJWUb3o5fgn/PncVXW9ejXl2Bmce/rf0KyZ+vREzsSISH1RAPYLYqhaSQtx5tqqJdx1YsCSZFR5MWtTgNuMMj9azj+NKVqxj0vuBlSiAgyYSXpx1Ag8rlhYRgWresARKAWl/yUlR8PzhIOOZTE86JHpIJicJ3xbARvazJxmrJr1sAoPiwdiYbTk1JQUZGhkeebV68+r5dqXogJXk5Tp0+6VGYxt3amT4AULhyPgDQBwDeVffw+JgxuL9RI7wwfJiOduthAdoXqFJxaicDrnuf9QXqVRmwhv+fdHJaPoDUrj//yETtevUw5fV3ObW3XKXKqBYgpM8OG9yJDYi7hLfRAABVDEYGmcgH8BAOZZ5AN5L61rHNEJN5MyWXlfMviyE9WzmXWekpEAsIatFMb9TktXyeSVN6Omb7ccHj4NPPFfAndb54XVZ+KaQxk0m5HASUVqNi/3xOHnbv2oeIiEdkMhCpKhIrbiv4Z/u7xPyjlnLfi4m/+nwTddwCjlaR+f9RcArJUlbM6IlX5qVh8rBHERb+EM6fNuOltzbiz8wTvJe8C3l4qP3DmP5OlBP5rzYzUqiYlcE1elpvysqCJd+CoHr2EmFJQny9mMGj4Abp+PJQEArRkH8fkYF+enoaA3GJFBqip9E611GDgDxkxW0nx45Bz2cHIaS5Mv1b5641VyPvv5ciI0Vmn+NUYwIfU1PWMoAQ/ECILzFYR6f7AEAdneRiFS0AUGsTegfwUsKA8yYTaoihZlKIS/bx4wIYCGDcpKkuQ4EK3nL398BenuNGISV1q/sby7awOvxazIiJGgijMQDRrwp+VAzMyWTR3gYA6fkbHhaGpCVJ/Hz2FACkEAXyLg4Orqe0LZFPlskAQM0AEEcAoKPe5YlBezCQWHJvrNiDbZM6MyhGISDdEzbBWK4spg1rr2AA7j5k5mAPCvOY9d5LKG6tf4R34IXLBrwweBL7AE6dORYvD5uGg4fP4f/S30VAoBAEJrxslGwxpQ+gvWczbaHl/+dM/isc6yZguXJrAEDx/nTkCSgPBSEQsEHtSqhkLI2wkHoe3g/CnUCTxvKleLniqFSqqHK6SwcLUK6ASE7ZhU8/WYenurXF4OEvsrc0A10WWAHA2LffQFiLyqT/JQ69Fdj9/dcMHiMdm1dC2wfuw5QFW1DVWBrBtfzsgmy+3HoQ01f9zuw/snuJ+eEAK3m+GNKOx+SyyU+gZu0ABgBXbjkghqk0FU7XOvacAYDibxZASgRWyIBVPoDeBQAtmD/nI1zI/ccHAHo4wn2bea8HfACg0Jc+AFB8B5NfirvL/Dmz4OdnROTAF9zd1Le+hz3AXldi2qWeXehhAeqRAQsJdY8IoJK3wkAMBly3gD3QHCELxD6bl/iVGOzRi8+dZsxbP/QCjOWKcdLu6vWzOKns0wUr+ff7ahgxOqYXenYLRYAhX+wm2cyvVFhzUSj8nYJASILKXn8yAJBma5dt28fG2wxQOfMBVBVWlGir6QlYIBDQgrjENET3aYfAAJXZs4SeOAX+6KRVMI5qfZq1TUregbkfvMTXm67Bwk824tjZG6jsX4w9Gcv5VcHXGzbjyB9/oVrdurhyVXh+DOj7MOoRUMx9K4S8CP8uAK1W4FjF/NME/7QkTe7IdVQ3CH3cfLvlIN6IbmdNEF76yymsT8/iMJJV81/AlHk/cgBJ9UZBDPxNmtAPLVrU5xTg/9u1z5r+Kw9DsZ4i96sDiMxN9p+ee5vAwaiogQisWoPlf4H3BSnkqlpEB0f7JaZfmw6dmQVIIRiU/musaET3Z57BgvkfchCIp0nAzs5FCvUwVDRYfQG9CTKqjy353HXt0VOT8UjrS0nBlFh8f+OWqFYryKvAp55re7et4wMAC37F9AKA8iPJ73H5fUN/3/HjJox96UUkLlzI3oF30uKt8BKqW2MiI5BlOoX49951ep7eBgDpfRYdGYW4+HgEBgVqAoDaCcDKSdeFn6zEedM5DBn6NAKMJbQ9AL0NAIqD4VK1Msz4O3TxAlo2qoxf95/ldyT75BkNCgbgk12bYmhka1SqKkyQ6gEA3xw5DgfOFcHc94ezV9zOnfvxf78m2gBArg2EWkGSi3YOa4LxQx+T1W3SBKKtjti3P5tBIL3+f0IN4oQlqWfyVs866ptMRzLwL/8U40nspLefQVgIsejceQPagL8ftwt1Kv2F7GFooTA4m3qF/iIx/DQ88qw/y1iAACQAUC4BlgDA1JTFSEr6AQwAthRAXVZ/WCzM7NQLAJLVS9cp3/H2FPw28skmDPpRUvD03s3Q6vUN+PbdCB0AoMxTnM9HrmixyYB3/5plA92lZOOCBIHYikBNZQgN8qwsEwID6TnhzvW9k57avrbcOT1ASjczjyd3F4Hw7BuD1G8+AFAcPSYPAMAZb4xHhSpV7ynqrLs32+1f3zUL0BkASOyuBfNXo3RRYEBUJ9nMrRthIIqHjfLBE/dWEoKbN0FkRCvNuod8ANUyYAIAe3Ufi9nvv8T+IiQZebDNgwhrPxRnz1sQG9sHX234mX0BW9SXGFn6AEDygXu0dmWFkbPkA0i/uSzQZCDgqLe/Zo++V4Z1UQ6DAgGAGiNKPaOrXsXa/86BP2mzfi9+wEEekZGSfBqQ0tNO/n2KQzyul/BHM/LSKWpBzpkcNG/TDC0ebIDGTQOFEtNZ+rJe8M+VpEliMHCh59rnqM+srVxYdqAi2wCQ/HfY/9az3ITYf03aNsa50zlo+vQcNGpQFWu/HCsmVBuwcPE2No4m8LNxS3ufHZeJcR6w/1w9O+SP7KjI7uwJ1rGjbaxxiEdkBB4IbYsJ8bOdflZI6yalpCL3HzOn/06a9h7mzpyKUePeLFQWEX2wxAzqD7M595aw7aR048TFyx0yJyN7hDP4+WS/gVywu1suFZbHmasxcbt+9wGABe95TwFAunfGT51ulwQsgYDEBkzelPafDAk5lJmBV6KjET83EcGNgl2eY+F992jXWe4CgBUNJVBcPlEm/bs6AVhtk6ElbRWHpCX/Ov+boZh9+i39NmD5bpj+vYrlg8OUCbkGA/ZdvsGs+OvmS+jUoT5eGdxBAQC+OmkpmjUOcskAnPTuDHw8bQpWrNuJremLUL+ev+APzLWCEgBUMADVk4gq+S9bhtQWwyLMsglH2q9WnXWrJMDyx4ELEPC37ItY+1UG/ALKiqy2+uLWzt46FpBNn/mfqyDg7+/cKxwcR1uQWuVc9j/IvWjB6YtXmW1HIGDvTg8oQ0cUgKacOScBgAJgtnLVZpZmCwBgNxuIeAlIWb/SDgCUGIB0YXf/ZGMAdm9di8cSjZdq5Yuy5zZb7pDfsxgCMu/rfXzus1/tZLWCkcDBGkEBmB/zGLLPX3LCAHQCAPJNIMiApXpW4QNYqABgwd8Pd9oezGYTLGayoyi8dPU77ZzvlPZQ35M9UFJKstspwOUMQDm3K9o75cy92w4fAFgAAFBgo8HtAejdS+je3shXiz7njB4g5+4d6c5Z2zUL0LEMmM4iOXkTMjMPC6lZYc1FGbDNu8V6pk6APkfPm7iJSdiSthubvp4pk5Ao+06SARML8YWh3ZCbew1PPfE6vlgySeELSO1MSFgN8uUhcGTKG/0wfuQTUhlsk35oMAClJGCtIJATf5/Hl5sP8n4EFqCTMBAZGEdgEpkefzi9vzIZWDcA6ARGcMX242LHupKyQx18BZHPXXEDYM42oZx/oP31EJN8N3z3O8qVLcmAX+2aQvEdYBQlPaqPl/N/m/D3WYsNiC0I+OfsltKB0GTnFRc+cETGKRWWNLPcrGl1JLz6FALrCb5D5G1UrLxRAP/EVDxiQJYqXwHR0b00wz8cBn/QDgqB/ce7ldF/SDLbI7IfWoTYPPPo56yDmXbMQKkbCQi7YDYjqGEwzwhKLMCQlq0xom8kUtLTb1mZQG0lL8KowYM1PQG9+TSVp/4mp6XCqJEITz6AURHhCA5pjqSU79yeMaW+PXroYKECp97sE9oX+bKpWaS6jmEAggoPWdHVhP/CSiaeU3NPiUFrR4SFIuGTJM20aVe/3639prApiOzOfoiJny9zeTqFN0wLCQCUADBXCcAOAEAC+Lp8mg5K8t00siuqlxDAQM3FWEo5kaYBALLyQHxPSvVNlepVMfe9F2weaxDemyZzJbwcLfgCvjVtPD5KSMSSLzZgVfJEdA7vIEhFxfcjvSRXrvqZgSaycOnTWUz11QAA6fm9cO0u5F3OR/QTwezZTEqNIldylKflBADMvlYc/kUpPZvqgULwAFR3sM5gEBrXmmCdraNY5nv+zDls3nsS53Iu8i90Cu0Cy6NZu3pWD2vqk5NnziLlt2xeT+k3KKpuHDDk5KFw0nUhAFDtfZy87AfEjpmKt6c+hyFDpYAQQQJM//d92gGepCdQt2e7GlwPVy1bEoE1A1DksgXyNGuqx8gDsFil8vhs0ENWlQZZHZw4dxFdX0/hiVrpvIUJeVEyLQczFcEmUu+IF8SlD6DSwsXlxK76OhdSrefywXYbVvjs4wX4a/9+zEiYfRuOfm8f0mw2442YYXgnYa7b+IsPALSNHR8AKPaFJwzAu/EWjJswEUHVKiNq1Ji7sfketrmwWIAazdEBxCi2EkEllo062FaSoBIAM2BQd5QtXQLPRc1Cn4hWihQvCahclZLOhsUkD962IVYEcuTmz/a+MvIkYHUQCBVS27bs5TAQaqI7IKBdD+kMAqEid9zHOzCxf0ttqa+rLxm9Pn9iwAUBf3wB3Ll+1q8wkntAYC5Ii/ghu/uPLIwetRBrF72AShXLWNN+rf2o9vxz18tI7x3BwKz4gSMWiyT/nZ/8f/xx5F+ulNDG2iK4K/WvwYDklL0MgJNHUwTLRdRFohPfP/EDxylAqPccZOtJ1kkebGrdhEDD39L3IG5uAnvtEQuwV1goDMaKCAqsg8SVyULynpuiJE/bJHkCJq5IQXDzELeGoifHJJafo/ATAvB6dghFSGhrJCStcBsAjB7UHxH9e3HgiDu3lCfn4a1tIsLCrGPBrX36AEC3usvRynRPm3RPDgl7oW1Isl+tWqAm+01iAVKAiB6AzCsnUsg7YcKYxYzofpEwXzCjR4+eWLduLVL0sBzdfMW5cyo80aom2Usgl2xHalagXAJsxwDUAQBmH7/OEt7W5UsBedeB8gLTj8AtAgBzTghAm39NoyYL0No0DSBs382SHAJCskwKbmhKwQsRLXkTKQW4ql8ZvDXxGRirB4nnL7wP9x3Jxxtjp6JGrcqYNuNVfLNuA4dJnDt5Cl8ufgP+lSqgYplibBlCctG3ZyZj+85DyhRgOQAo+jXrkv9yAzXAdMtNWM5fZFCUgyWMZfUDgNypdhdY/xBxAQJq+QK2b1bLun8J9Ps356K10iKwMOKB6ijrV5aBPwqtW73PhDmvdrJuR/v9Jv0oy4NvKkJH1CCgPQuQJoXXbhSAWQkABDPlhN2np/2BV2Le5n/fsnmeGKghAoAWMz5ZtAkrNv7GKdF16wZi8vhPmZVIoHH14lcVACAFzsTN/h7Vawew7LdMxZJ2yb9rdx1H1+bV7T25dQOAkg+goyAQHwCod0BTqMn+/X9hzATBc9W33B094AMAbdfJBwCKfXGvAIDkW1itag1dKbp3x+2sr5Vk28ufCw6+Ru2lKkpWoCYLUN+hC76WBSxDkIIoiHk2fvxCbPjqPYWfhpRaTH50OSeyseDLrfhg3su2IBCFLFVWHLoIAqET8BoIqBMAHPWB4EW3ct5AewDQmReNFvCnVbh6CfizD4OxB1qnz0nlpLuf9h5jn8VbDv7x+ctm+an/Shjw5Vd7cehSPvs+0kcOSUySPxohMgSFG+W8pRj7H94oVpqTqGvVq6uAw1zOEBfSjLCbRCHd9yCBgHl5ZmaCxceOQkb675iWmKBgFuremQcrEvMuYXrcLfEDpGPFxcRoMh3lPoCegHgUOFKmrFGTleVBt9ySTSj8hAIUghsEu3c8HwDoXn85WNsTANDVgWmfmRS4MSoGKWlCwubdtsh58FbwLyICxqrV2Ps07rUYZP6WgbVb0+1k0Frn6mruzNP+KVwA0AxF6q0om5SSU1nC2zUY/hWFIDTrUr64c9BPfbIqFqACAGxcA01DaqN3eFN+RxIAOGnaGuw/miMk+1oncQUQJTXtJOLjP0ZEeAdEx/RG+q/H8c74CfzbqfP/osg1CwIDK2HTV2/jvDkPL708h3/7+N3nYSwjFqoSAChceK5hl67fgwPZF4QU2fAmwhlctAhpsvLFCQC46mQu9u85iXd6hABq5qMnA8CJj7VidzpAQJK4bthywAryEXOP2HLy+0Bi+xlLlLGzqyFP4+RJkvLFdnQpPdcOBNQCz6QJYQBSOrMVAJSdEFkEURAfLZPfHgq/wMrs/0eLOTuLxwdZxnw06WkEVDTik7W7sHTlNjSvURHVAsraAEALQCEgH6f+heHh9+P5xxtYwT/pcGTF887CHejzZBPY7HhEUFatPrJjNop74evE8cYOkoB9AKAnw/+u3cZiQWZWlpjkfrdM1Rast30AoK3/fACg2Bf3CgBYsFvnTtmaXrDuPqxcsQCdy4AdegHeoi6RswB/3rZH9KhTeutZ21imBIdTkN/M29OGuAYAXQSBSKfoFRBQJ8ODJMlCglsZZQ/LJMaKH9wA/uQJb24NIxnjTzMFWo5KyWXWZkpZFkJWrOCfnziFLPVHYTH/pE6SinyZ/Hfu5iM8k9y0YXVOp6MQkICqoqmuWCg6Y/+5BP/o2IUAAHqD/afntpWDgVqmwWoJsZ59ulqHzi2S5WFAUvJ6GIxGt4aoq/1Lv0vMKQo7SU51LAN2BBDqPc49sZ4PAPTKZS4sAJCSvAeOelnhD+qVBhdgJ3KoxrnTmWBjsOzTjzEmbjpP+JFVgOn0KcxK/Bh1g4WUcEqFrVNLnxfVnQQASpOWlSuXxZABXZgJp/AAtJgx+vUl2Lz3OCoWLY6nOtRXgCZCiJkQbsFef8QAVC/ugIAqFqAaAGxY1x/Pdm9rTV39PvMqSzwpCZgAILYCMRhBtdikyV/g5LGzeGfWm6hXNwAXc48zWESA0PgJzyPn3D+87Ter/2dlmbH/3+AusiAUmUxYrCkUQGgFcfToBQCpb8wWkB0IS4DLFpclyBZgQFvrDB11eQkDbhZVAnfqI0usvRzLddy4aMGlK/moWaYYwtrUtbL9tFpL213MvWjzRVStpAkCSqCYtK5kiSGCgHIAsG/kIygqeyNT4MeK5G2cEtyxU0ueJK0bUBQXLNewZlkqs/8ET0fBT3r3HybMnLWWQ9cIBGzTrDoi7g/g8Bny/yP573uDWqNGFaUPN21LVjwkAz5/+SoCSpdk1QZPkNeooGJmypiMtKEaDCxMANBa86lVIZ58s3lhPPp24bQHkr/4DBk7diI+kSYfdNy7/4H+9AGAtovoAwDFvqA0NQ3C/H9guP/3TmH29BmoUyfIAxajcxDQWRgI9eKdwgLcvu0PLjbGT4xUFCNyAHBAZAdM+d8n8K/izyEVj4Q9aPOV4Ze0KqHWSRKwfASpQcDQ0AYIbVIDhhJcaWgPNgm008n+czhiVeAfpQxn3yyJFk0JtFJLU+zbInn8uS31FYsaRYqvopHO5NVmrEo7xOBf/TLF8FR4M/gVgzBb70XwTzI6/yXvCkuhJMNz+jv/uwQAyuS/xCIgCc3ylN8wddwTCAt/SJRBi31nEMI/zp69aMf+u13gH1+KO+RBrZYQy4eEuonulFYkzTX9nQVjYBUGAQsjfZjYbmbzeVjM/yAmLh4hoaF2dy8BnLfaC/GufFv5AECvXLbCAgAjQkORsFjbI9ArDfdgJ3Su02PHsAdpQuIizT1I8uWXnh2A0ePHYPnypTAYSmPg4Bewfs0aZOxMR2BgEEJCH3S4D80de1kGTJ7DQUGUwG6vsNAKAZH/jQLN5sxZi8r+xTCg78OoXb2yHQBInrSmP49w8AE9R0c9VleQR0qsOFcAIHWCTBbs8nIZSyH7bD6MtUri6I3izI6nNNZ61SvgYtESiiRgYgHOn5eCH38/xyBgjdrVmC1/6sgRHDhxFVFRnRAeMcCakJye9ivmOTktjgAAIABJREFUz0vkJlCQ2MGMXxDWvjmzCGl7lhKT965arSGeKwG9H6/JYDDsuW5tbOw3dQAIHcDZZCv1GZdsrsPDXPaXegUXacEnLuRjwJwtWDz6UYdAnXyXBOrRQhLfgi5Uvy7ZsJOVDzZPQALQVJ7RMgsUJQOwFW7AYFd3z5uzBFSX+xsNIEk4gbw5ZovtmjKjU7DeSUvbxxOuZ07k8umQBzMBglWNpfHmgDZoHFhJwWqkdajdH276DQfOXONgvfe+SIf534vIXD3WQwAQWLh4E9d2w16gcMP7uC1qqxZddZ76oqgC38h3Pi52CuITprvt11bQ6+3b3nkPpCQvx6nTJ++pINPAwpoBuwsHmw8AFC/av7DgX48+LH0zG7d63BMASMuYCaPdnrVwFgjiqliVALai+ZfRu1d7meTj1vSAxAI8dvYGVi9bj2bNG+DDBROtQSByADAmuhMOHzmLIUPexc+7j2HxwtHo83QjXUEg5UsXw8tdHrArQqSzlIOA9DcCkYhF5goIJFZfYEBJpYT0mgX/3riBSqWIEeeiwJMVaWTA3bLXh7BcuY6pE3uLM6zCzOf13KL492aONcTCDvhzdJ+LNZpQGMuuqUQ500Se9IF//qWKoVNoPTTxMvOPAD4C/UZ8ls4NPnwmD63qVuJEQ5rhp4RDTv4NDrCGf0jpv7Q+SaeKG8uI7D+atRVnjw0GHj+rVv8khH/EPGf1/tNdFBYG+0917fQyaW7NHWo7CoNnAyMRGFgFicTkc6MBUqDJW7HjMGjYK3jimb5uba/nUAQyEoDQL2owG1knrUu1OwaFYsQMiLqlYSh62n6nrUOsrEB3LvCddgJ3UHuydDLE9TRZAtDmvvUOkjelukzI1bNPb65Dnp/x42KQnKotTaZnyIRhUSDDc2PVQMROjUfOubOYOfF1WHATRkNpDvwKCg7W5/8na7y3voEotCU8NBRJq5MRVC/ICnTZDuVcWbH71wwkJa7Bj78eQ8eWtYQ0XXmQloYHoEcAoNQgPWxAA/DlgbNY99NRzOnTDh9+/SvK3x+IMqWKMQBIdh5SEAix/cyXLNi04yi2pe1h4IcWAoGefH44wlo3gaUMvVeFfqCk2j37zmLlF19gy9ZdOJGVha6dWqJtq6aI6htirVm0AUAztPz/NANAqBFevJfcHvdOJMHkPbxv8194bUK4V0A9eV1a5MYlmxTaAdNQ7jXYsHpFPNv9QaHuceCjRz7Om34+KtT8jQWgzM4H2WLBT2m/4Ketu3nCXZp4JxVO3x5tMPftZ60AIIOA6Yfx5sxvsPfIOYR3vB/tQ2qyl6EW84+u75+mcyyLJsUGpRn3f3MVXu7bGr3D6issW4S26WAAEhvx1yys35jO3s4UbkJLYQCA5JW3OW2LLyzD7ZvIt0Fh9IAPALT1qg8AFPvCEwCQoqhjoocjIfHzQmFpFMbg/y/sk4pOSmAOCtJgfrk8QVlBavfRplGsktdMURvM8H3qVvyU/icokXfIgEfsTZFdHl97BTqni+ZrCAiU0mTt17tOSXhJP8BszkOpkgaeZd77Zxa++XEBS4PkAGB0dCdOe979UzqiXknE1q/jYPQn7w9pv86DQEZGyGaXNZosJayl7TzCs6m0OAMCCfyjomXZ1N5WEJBms0ckbOZtk6b0dP2BJgMAR739NXscimoGNAwyomqNmhj/el+MefUjNA6uiSXvjULxakrAkbx2zDlmbN6eiZv/2liQDz3SCo2bBmLcKx8hKvoZtGgpyqkKCP5t2/4XGjSogufCGniF+Scx+qR/vvlhOtJKXGdD7/oXLnNf9vs2k4M9RjarhiVHcxgMlNJ/Jc+kbUfP87qNGlS1B/+4hhTYfydOnkf3p0PRuCWl69InDF8E16O8EMA/LlBVACB9JM94cwISPl+mp1Wu2+2lNaiZJN0rVcqAarWC7NpGITeZ+zNhKG1AUINgzbaTR19szHCkpG7xuhSYAMD7GzXC8qRFCA3rYAdSUvuiB/Tl3nAXwPRSF941uwk00pPWt3ijB7JcsMTdmaOl+y+ySzgSk5OZ4cqPNW800kv7oHvs1CnX0l1Sp0T3i4D5tAnjpr2LFi1awXTWxD6lkWGhyMrKQsq2dLe8K70FAFJBER0ZheBGwYiZHKsJAGb8ehCvDBnJAN/MhXMhn2iVB4CQfFZLAkzdTWz/pJU7mPn2/FPNBJDHHQag/JrpAAG3mi/i2y0H8c7wUFwqUhRX/CqAvOmIhSgPArHaiYgTj39fvoD8UgGoVcNfSAWWvTOl8yYQ8M2R47Bi4+/4MmksHgypI0iHFcCnNNJldZrZ5oP4/GMNbOw5Lfkvne8dCgBS2i0tZSpVAMoW7I5k8FMO+mndmxpAoBwE5OtJQJodCCjKWK1sQKPsAWIffEZyYMH/TyKFWHgSNcCQb+fpaDlr5pC7Ihdy2QuQgD0tAJDa+Vv2RaSlH2TGYtsH7kPlUkU4CZhYgOmfD7eB0dZz9x4AyDWXKvTN5eNPxQCkPZhNZhgDRXsZlzvwreDrAWc9YBEmvoKCFR74evvMBwDaesoHAIp94QkASCBUZEQEUlJTfNRmvXffHbGeYymwKxYgAXWJiatxJe8fdHmiLVo0lZLfCnZiL49aggebVcGQoUpfP/VeJRYgyUxomTN7GWLfGIgnuz2GrT9uZ0q/xFCk3ye++TnOnDqDTUveRnG/G/bSEukAZgvUScBssHzjklO/FjkQeOJSPpc+joDAuMRU5J6/iBnjnmKwb9/+I5x6Nm96pH3Qh1Z3igAgSSgiX1/BPijkh2LOu4LASmVhOncRDeoJRUbehTw0uL8OkpeM5+L68JHjDPqdN53D5Xyl7OVsTj6KXTqN7r07M3i4Z3sCikuzwVzPyeTS1nbpY/5RX6jBv9Gr92F86/tRvYSGX5GTYUQfJW+s2MOAHrESuj7agJl/m0Z2Vewr+1pxTkWU1q1euZgg9TEasDX9JPp+uJVnpZ9pXxvNHqyHgIpSweiA/RfdCzAI/aq7GLQrAgt2f/CxNb7+Y2OGoU2HzoXCkit4ix3vgfwFX47qi8CqNTTBSz7VaxbEDBkM0+mTXpcCE/sobtwoWCxXOeE3MSUFRsn7CACl+NJxjYYyiHkrnlOS9S53KitTb/vdXc8HAGr3mCQNpckp+ULvUAKt6J+0sHzUKHxQEwBIH4sW3LDbqdHoz3/LEINyDEUMiI6NZXAvOrI7TFnH7I4jTBQSM82I2V8k6fbJc3cMFPb6BBZSn1Hgh9Hox88MWigB+eihg/j9l+2IiY1zqxneAgEpkTjr0F4YSldGML1/FZfbgiKXzTidfQTXilRlLzxPAcDElTvAjK2H6zgEAK2Jv+owEHXPuAIB5V6AIpuNpKsLNx8UAEAxCEQOANr+nQ5mtE6W2SbNbBPM5Af46GMjOQjksbYNMfeDsUILraEfzgHA4c+E2NhzjgBACSB1NSosN1nyzJOE3lxcSIH5UC5CQbSaowv009pQdSzy1Pty80GuWa2hGnI/QMlXWg0AWoAbBqUM2HY4MQFYUpM4up5EYjj5DwfDmc7k4lzORd4FKUXUS86VfK6pH2tWA0+9vhoVyrHfDvIv5eOHRUM9AwAt5EfomgHIQ1LvpK/U8EKo/bw5LL2xL3qvUEEaGKTPd9Ubx/TtQ+gBIl5FhEcgOSUFgR6Ayj4A0DaSfACg2BeeAID0aMzK8pSJdvtu58zMDGRlZiE8IuL2NeK2H1kbBCxz04IbRZRIg0GDBbhr9xGULgoMiOokGj8X7IRmTF2Gh1o1Qefw5k53RCzApJXbmL22d99xlpxs2boXhlLF8dQzT6JW5aIICKyExx4OxpxZK5khuPbLsRrSEi0fQAqrEPzqKBmWvUiu5AjtcWHc7A4Q6HFPiQBg5EuLWDLRv98j2Lz5DwyJXQVD+VIMBJL8dfKsURgyZAYDgm1b1EKPvl2ZNUkLMSfJcJySlGvXq8d/W7sqFXv2nuG+s5N2MyNFjTzpA//sPP/EgvyNj9Nx4OJVLO7XQndCIYF6XeZ9y8bPHaqWw6d/nOK203XfMfoJOzAx++9z6LL6N+x6txvK3Lxhlf/2mfQdb/do50YY0rMVDJVpVltk9cl8b+4G9h+dBwFpZY1GBrH+S4tVQmwMhKFiaXTt0bNQQE4akhQ6opYak0dg+s8/M+toaWqqWynIdyor09n4kAAWR2xMZ9v6AED73snIyEBYWBhSU1MRKrLvaC0CsSIjI3kGX1oI/EtISEBERARIAkzs1Ky/bL8LD24DEhcno6LRiDHDBiJu5lz+M0lopy9IYq/KrKxMhHV9Ag+ECGC16bQJ337zDQZFDUZFfz882aPvXa/UIDZgZHgY4t5+CyHtHy8Qo9G9R6b0DrR/zpJEOSYqigHdz1Z8CP8qAbIBoVZV2P5bHQBCGzljAOoFAEdvP4JOlcshqlV1p5xPgzOAygEASIBRLZaNSkEgtkkzbj8MHACxJ+Mo2nOYkw0I5Pc1bJOJxw7/yZO2y5O3sHKhc1hz2/nTyhKbTKo/ZAxABQCo5f8nXQEdLEBiOHad8h2rCNgqxFuLHgCQjuUOCOgI7NTbZtWx7ENBKtikwBp1EdVKh/8UJpOD7quKzmJgl3R4krRTuAtdS2GR1Y/q6ymynendc/hQNrP68i7ns0xcWmgY0njr+HATGCuUxBOjl6JKtSqY85IQFBYYIGuvfCuXKcD6PACFM9Cp+hBPV/iHPUNS7yW609ezmM2IjOyBt+PnoKn4rrnT2/xfah+9b2JjxnjsKekDAG2jwQcAyu6MeyUJOG7CRNQKCsILw4f9l54Lbp8LCRr5Ba2asRb+rlzUzEApEMTbUmC9JyEBgQRkHc48io8+WovGLdug55PNUKeWH8sOhr/+JXr3fBg9n24r+OpYCxLpXyW5glhsagWBaBVcTgq2wgYCzxcBeo/4DM0aB2Hzzwf4RJ59PBgzFqVhwqv94F+uON6ctop9AemflmtFMLB3a9Rtej86tG/CoF+An1JmLWd1KnxeNOW/cvBPBaKanQR+yGbjqeA2H7vqFgPwjXUZuK9MSTRuVRvdEzYh/uGGiPvlb8S1ro3uYc1dAoAnipTAkf0mDFy4Az3a1sWwZx5Ekwcby8yvvcT+KyTpLxeV7uj/9N5Id+h6dKrE7pGW/o+HIXFFCoKbh/DjSpIQBzUMLjD4SWzA2FHRiJ+bCGl/dPyEKRORvvlHxMYnaIaEOOo6Yg9G9O+FsPDeBQIobuWl+fHHTVjx+WceScl9AKDtShHwR9L1+Ph4tulIS0uzAoD0nCVQkP6elJTEzDz6W3R0NAOCtK0JQHibUIwaOxaNH2ytGAI0Nnfv2Ia/D+5F/+ECY4qCNJ6I6IdLl/Lw0rN9kJSSapX7ZhLLdVQ0ktMEf1Ra7vZpArovd/y4CRNfGoqEhQsYBPT4vHSHgVgQFRHJ143k1HTdHC1cJzmtp2wAIAWALF28XrBTIeWDxTsA4PyNh7h5NRpWQPeGVeDviA3oigUoBWfRzgjMKmHA3PV77YJAWOrL52xgAJBsWi5fuoZhI3qhrJ86XMF2/tRXZClDqoPRMb2UKcjWF562BNgKALoCxHSyAL/85Tj27znJkmevLXoBQDqgjglm62S0iwaSxHjQ+2mY/Won1Kxoz6hTA44SCEgej8OefwSG8mpFhHiHiQx5stVZ/1OWwjuP1iAJ8GefbGDbFPbVi6DkXzUAKNSMq1J+RSVjadE3W7phSIVzA9f/vc7MwPbNavGZ2nyzLUjLOIlR8RvQqEl9fB7bWbDNsetnHRJgiwUJibZxKtXEWsBd0ZsGXCqi88lZiPWf18ZlAXdEjOeY6DGIj5/ukzUXsC9v9ea+BGBlj/sAQFl/3CsAIEV/hz3ekRPk7vXFvmBVztJaPxxULEDy21v8+XqvS4Hduh4iIEK+djTjPDZmFs6cv8ygl6HETVQJKI1ZCWPROayhEj1RJ8xJBzVTgXGY/UZIcsBBIM78VXQCgYdyrmLLgdN4vE1d9jCxhYVIny5ayI52wUHAB82C7j94GpWr+GHy0PboHdkekS/MR9quLGYBfjDvZfTsForI52Zg1/8dwnvvvojnB3Rz6hchAbrkd2eVdWvJf+UolNXvRUCnyNiZ+o5azh49lcoqpUqyfnY3clwu/0W2Cf41jWC5U/VADvvQWrp8mi7M6ofUQJ9p32HD79m8WkTH+wXPRQ3233lLMSz8ZCMnGfbq9zhq1asr+hjpnNEtxALwXgAAHfFsiJFnOnXKGtYxf/YMfPvtV8yE0pLnuivDlUDA4aPGKpiGBOYkTI9D4ufJun0IiQFYrVqga09Ptx52hbsy9W/0q+Pd8lHjFvkSgBUXJjw8nME8AvZopl4OABL7LyQkhNl+UVFR1u1ojBEwSOsSG5AYg5+lpKBxiA2MkBR15OtHMtj3P07i7V+OjET8J4mwXLYg8vEwBgBpexr/0RERzJ5NFOWyhTuCbt3eJRCQwk0ssGDcpKlo98gjHt1vElGIVCG4noeg+q0035N07ZBvQWANklM7AwMsKh9AxwzAwgIAP8w4wQz74NwbuFHTwBNnUa3oPWa/OGUBqgFAABRgcSz7AhiAayjWzzKmGAGAixZtwLnLJcT3Z2M+qBxYsU0mW3Ax9yzC2g9Fh06P4K2J3RFgLGGr1aQXnjUIxYyl6/fw8a0egK4AQDq4DhagomekhGB1d7mbGCwCUwTI5aCYNhinPoaqpnQYcOLkdqPjtXp9A759N8LxMWXHoWPMS9lpA3YrllGqIkRwV1BKwAacydJzpebQc+/LxRtw4uhJ1KxTg0FdLRbg7j9MmDlrLT6Y3AOV6Hg6Jjep9g3uOQ+tqlfk8Lap455AWEg9ewBQGo9So9RsQNE4Wy8AKIxfnSzAQqz/bt0T9t440r0oY/YBgMqx7QMAZf1xrwCA/53HG701dc5MOTxpLSmwfRiI8K2n9IKj2VuSAitSga0v3ULqZRnoJ4VZaPna5ZzIRrMm92HoiG5CH8l97BwBgBYLzl24hE+Sf0HZG9fAQSCuDJbpNJ3M3lJx1f/dr/DnkdN4JrQBYCjG4KK/oTjLGmiRfFDo3+nvT4TWQWk/IwyC1YniGo9+ZzU+3rCXvf6MN69zEVShZg2Mn74RHZtXwscrd6F8RYHhd/ZMLh7t0AxtH3kQAwZ1t2P+ya+QJEcqXaYEYqKfEoaVHQDoWPpLJuWLNu5GkcsWdHu0IZpUKaMN/kkFuY6CjwuvfMEnkMA+kvTOfyEUraExq03rXPiX1yVw0FC2OPp89gt2ZV9A2aJFcfKfPHRpWB3Vaweg51MhCAutJ0uPs7H/klP2IjPzMM9gR0QKY+dOKP7uCfDvmgXT35yACfGz7Z5qLAnuG6k7kZcArcyM/YhfkKjLv4+GI4Er6tRf+nvMoP4wnz5l5xNYSE+4u2u3PgBQcb0I9KOPYAIBCQxUMwDp78HBNvNuWp8AQfofAYG0bWhYGKbPmovLecL7NviB5mjcJESQCgL4Zs0KrPtiKWC4gciogcw0JbafBACSJyDth6Sy879I5hCewn4tezpoHQtrne9RIHZZsGz+HMyZMR3f/JLh0N9Q/aqRV0wCNiAEeTDDLympgL5W+gFAmnT7++AhW7qqlxiABAAS6PeoX3ks3XmSQcCXQ2pqMwGdsQDlAKCWD2BES7E8kVloGAwgcEdKV9V+h8rqS4sJT3QchnMXriJl5RuoV7eyYwDQYkHuMRPmrMkQvBAfbwToAQB1sgD5ZAj8s1zRBqTksmg9A95oAIFxJC9u0aQa5rz4kJ6tCr6OBThxJR/+yEeZihQC52ARQUCqUZds2InjN0tgaGRrAZCzC/4QaiQK9Vi1+ieUKl8B0dG9NMFwKwhoZQI24wZ8n3YA61d9r0wElppmBXsdNVaw53nlnQ1W7+uwVkFIntb/jgUAyavNbLY4ZQwX/GL79uBpDyTNnY2sU2cRN32ap7u467bzAYDKS+YDAGX94QMA7577mYrV2OhoLlgNooG4Z63X9gLUDANRsQD5pS6mAteoWAzlqwXh3zwz++8Z/R0zpioaSqC41iy6IyzTBejnyNeuYuni6NP7MbFb5F52DoAsiwWWPAsWrt2FGxctGPBUM1tyrZ7OdQAEktlyWb+yuJh7EZQaLIWFUCDIaZqpr+Wn2HvmsVw8cH811PYrxSChJIGg1OBn4r7Gz7uPsbffqvkv4KW3NmL/vkOoWLQ4g4EUakF/Gz/heVQsUwy7dx/CvkOnWWbUs3c4g4B0xdUyb3mCsg0AVPn/OWL/mYWZ+QPZF0C+f9aUQuHbyl67SjPyOgBABv/ypKAQCwZ8fQB/mvKwqdcDmh8z7yzJQKZfUcFbMKAstmbl4PH4Tdy35I3YqXUdVKpewaH3HwHKHy/5Wcb+s2cvOBwG4vkUlvfLvQAAOgP53AUAaf0rVyycFKrlj5h5UPBYkzzvaP3BfXvAgCJISc9gMFD6nT1vIsKR8EmS+ww5Pc+Nu3kdHwCoefUI6CO2nxwAlK9Iv5MXIAGADDwlJjIrkKTBJAkmlhkZrFssl2HK+puTqhOSVtg+uCkFlpYSQgIzMVgJACRTcNqWPsKlABCaxGgT1lYTWL/dQ4/uw8T3ZyAhcZHupgjzUmZED4pkr8TQsMcQn7jI4VQosyEpJMV0hgHROjJAlA7qnhegdjOl6xgcTInnclsVxwxARQJwYHnlhJuK/SalAFNa6iudGjgNAZEAwKgG1XH0XB6DgCQH1mQBugAA6R3KacCjw3hSkIJAyAfwZmmDABZVpWAapQ+g/D0qyYCVMkqlDJh8456JeANt2jTC8iX/sw8CsQZJALnHsvDxmgxOQ36um84JWrpkelmArmoTOSjqbMSKgCkBgHM3H8Gox+o6B+N0j36NFfUAnGJ77LYWQUCSAVPCsxAGImPVyX0ARQBw8YrtdvJf3DDAUlSYLuWyTwwLJO9pmkztHd4Mz734HsaP6CwoTIS1tGtDrVO8ZkGXQQvxYLvGmDQ0FKePmBBQpZK2B6CnDEA+B+2PEN0yYBkDkJRm6TvSkZC4oCBX17dtIfVASvJynDp9EiNGiwFEhXScO2m3VAsXlDJ0J51PQdviAwBlPUgGyzq+y+36nArNwEACfHxDq6ADUu/2ZpMJUYOikLQ8ucDG3loyYIH0bj8a1IEg1F5JPqq37fQQKlvqmnX1IuWMVtCQEmvlC8l7tZh+RmN5lCtb0hpmoeVrV9IAFJXOQc1mcyIDXpX2h3YQiN4TdMEINF+7hL07DmOHKQ+Lv96H4T2b45l2dRkkpL//mGWGwVAMp85fhF9AWS7KSDYcNXkt9v6RzUEYxY1lUNVYGqfNlxkIDKgqpNTyIguzOG++hsVJP4Dubeoz8gFs3NQ+Pp7kSHPmrEWDukYZA1AfaCrNypcqbUD0E8FK0FSr8FYV2QT05dwwKHz8LBrbEcOPWIBaACD9Rubnc/q0Q/Xy13lWmHz/ur6ewqxBSv6N7vUgh7s0aSsAe+oEQyn4405j/3GprLoVWWZaiz42/zsLnWJifByiY+M0GYAE0KWkbinw8456bHLsGPyWvgdxcxOYISgBgItWrON+jeoRDtPfWZiVlIS58cIMcWLy+v9Uf3tl5PgAQM1udAUASsw/AgjJ+4/AQgoMiZsSh7Qd6YidGo/gRsGw5Fvw9fIVeGv8OEyaMRPPDBqmOQYlAFAKAfn84/noGtETgeJ74f4HWqBdxy533PildlOQSXJqmq7haAX/IiNgrFoN46dO5/uVAHuSQRtKG+xAetpG8hPVfGbq9gJ03MQ/MjLwvxg6j1QYDUpfZeVkqq2usgcAtf3S+KhmCz5YsQ3/5ly0gUkS8EOsNfMVZssTU54AwKInLBjxdH3edP2BMzh+6apDFqBDGbAB2Gq6iDdW7MG3kx8XACwdPoD0Xv1kvpYM2CajlMuAjx0+gqWfrEfSlxuwJmkkmrcMETybtWo0dRAITUrrWTwAAKk/DcU0koH1gICOADc9bdWzjh7QT70frTapAEBOeA5r6jAI5HB2HjMAazeoj8hIkvdqyWOFMU7A7rffZeDKVQtPQPfu1EAjjM9+knnfniOoV7+6TNJPY38XDpy5hrmvtLP/zlR7AMoBQEm+LK+NHUmAvQYAGhkAnRw7AYOjByE4WAhl8i2+HrjdPeALAFFeAR8AKOsPT5KAieZMBslJKQREyUCI2z3S74HjU9+TZ1DBgVf9LEDqVjU7kNhjm75NR8P6lVHOrwp279rHTEBHy78Xr7JJtLRQgUBL6WI3UapEaXToHMLsNUoak8t7CcAKDKyCLmHBKGus7MKLR9q72A65vEYsW2y5ILK2yrzsSKr7XFgD+ElFpid6JRcJbxI70K+CEsrJ/cdiBQnpsNSW5Sm/YUTkQ9i5Nxvf78xClZp+AvhXUWbazBdIti+DAdctQFr6Afzfrn24nF+EgUACTynFLev4ae6N33fu5VCRXj1CETcpUhxTDgBAuZzaTNIMATAloPLR2pVtycm0Y3XhLX6syMdG4qY/seRoDja9GGotuB0BgO1W7sE3YcGoU7+y/fAiNkPZ4hQNDBiKWAHAPk82QeLqPZg1MgzP9m1rL/0FIBW2krQFBuFZpovRV8i+L2rwT5KlRo0YrUgY/S8/8ggw4fTPhESvnTPfztcs/KEhZxjS3yK7hLGMkwz/g+5vhPiPFxU4bOS/eH18ASDaV9UVAKh4/iUmIiYmhiXABARSEjCNTasLg8WCiNAQGAOrIDl1q1MAUAoBiQgNRcLiJGa4SsudOFlAvl6nTpkcyneltkuvXpI6E2BI4F/C58usfUTBIHNnTmV5dXyC+4ybgrMALYiPi0dMbGyhA4Dsv0c1iRwAFGWr9N5M2nUEJw/8wwCg/83iSDqYzQCgIy9AZwAgTaRlH78OY62SVgBw35lLzBZjsMiFDJiAn+eH9uE0YDmLSg4AEliUkLAEP28fPN1vAAAgAElEQVTbgxyzBRtWv2Yb4xpJwAofQMlnWM/D1RUIKJP/Evg3deMfePPppvYgoB4psDsBIHraLr8RCiIHUIOAYn1K9ebir/byUTgIhPyReVGyO6m2lHvnlfWjOsyxdIc8HteuSuVgkPahjZV+3BoAb1raPg75CGvfHBP7t0Sp/Ev44c9zmDzrW/ywaKjA+JMvjCmrjn+7AMBCVoG4M0x86/5Xe0CwFwkKsidx6DljHwCo7CUfACjrD08AQGL/RUVEIDk15S4DAD1Bc/TcYnfjOtoAoDssQHfOmmbHLl62AYB7du5RAFEr1u1Er/7dUdm/GINVekA/2uexkzkI8C+v8LqjZDJmAfLltsCcbQIFPRivnecmFytvhLGMjGIl+gC+9Uk6zmSfxpsD2lhPrWLRm4Kvys0bYm1kow6Q1OOdxB3o+mgDdAitYd8dLlLetPpPnih86FI+1qRlcshJg8rlkfjmk6haN1CU4Ei1msyoWG18TLBtdhZW/XBQAapKx92+7Q80quOPqOhnRImGA/mvKviDPBOXLt2OS1fylcEfQnfbU9c0AECp2Oa+M5YVfP+s0l9bz5DEd82Vi1jVoaE9AChJmaTZeYOBfXDav7qGPQCbNa3uRvCHe9Jf3R6B7twksnXV9b7JnIOYQc9yMIUwAfDfXmgYxbKn3x7EL0jS5ennbo/IAUBiCxHbcNiIl7F+2VLEzkywpg/zsL5mQeb+TE4MJrml/PPjXnur+ABA7ZGmBQBSkERERATLfAnokxZiAFJwhxQCYjZUgNHobx1XNKYIAKQP3ZS0dLcAwGAZAOjuPXEnrc8hPcOiQH1ILEcJ/PNaG73AArS1RekD6G0GoBUApANKoJbIqpcDgCz7LYgMWA10qXwA2YdPmlBTAUXyNGAhTEt6p0o1ilIGLKlI1iSncsLrkvdGobjfDZkfoDSRq/IBfLiOIIfWs7hizclqE6pBKESMvfserqfcuysAsLDYf67ar6cPaB0NEPBm0TK6gkAcpTw7PrQFxPBcvfw7lC4KREeHqcBdsVCUFTnnL1iwbPk2BFbxw5C4VTCWK4vu4Q9h7isd7Q9jBwCqE4D5hG3bSYnVWinAThiAQitdBIEU8kSw3stbmOtt/m4NKlepi6ay91dhHs+3b2UPEOknIjwCySkpbPfh7uIDAJU95gMAZf3hCQBIj8WsLBOCgmgw3olzzNq3yOzpM1CtRmVEDnzB3XvoP7m+tUhVT6apgj+kk9eSAnujY8hT8JNP1qNLeBtOstXL9CO5wfjxCzH+9b7oHN5B1RQzg1G7/8hCUuIa7D+aY/3d32jAiG6NEBYmBHLwi/6s2U5ue918CYHlSuKRtnUwpF1tGwgoFlQENo15/wfMfrWT67Q3N8FAAgK3bdnLUpycf6/gw7cibEnCXMwpGX/W+1BzZhQgWTAtlJzsX6kCatcM4P8ua8gXWJUKxMlx8Ad9fEipyeT9x548V2x9q+m748pjRwr+kAGARw+dxZbcPGYJPkcgpTrRUAP8o0fRvtwbeHjwF9wdKQkDbNdY7msDYOXGPeyT6Lb01zrj66IwLOCNoTXhTyCgHCQo4CHu2M0JbIsZMhgZO39G4oqUQgH/6OTVACAFjhiMJWE2/cOlf0p6Ooz08SCuO2FYlIKFJHUghY9EvTSaAUN+NNyxPWtrGPmwOfJKdNV8HwCo3UOOAEAC/ojtFxcXZ91Q8v0jAJD8/2jUJKWmwCCONwKk+z8ehrDwxxGXsMAtAFDOALyTxyNZVGQdyNSU8FK76ffdO7Zh5ltvijJb7098FJwFaK0gFD6AugBAtj7RJwF2CgDKZMDM+GtQHTlFrjuXAesNAqHTMxqQW9TAbLGLRcXQCPYBpGErXhOxJpGHgUT27cb+ao5YgCwDXrwe5CW9YuNvPBk5970X7GXAFsEHMPGbTA4cU/SFq4eVMJCcryWrT7KvFYd/UYs9A9CVBLgw2H+egH+Wm8g+m4/q92nJmGVvJrEepSAQmmhmH0ApJE26rqKUlgDApJXbrIy+9uHdXfb6lcsWrPxyMU88D3+uLYzVA+2DXjT8AIkNGPn6CiS/2xdhITSprvE29QGALvvfmyuQr+Ge3XsxI2G2N3fr25fOHiAlTGzMGMQnTHebcCXMW9wNFanOzvDCaj4AUNWJ90oQyPw5s7Bu2QqhmLwHWDSu7xX3WIDCx4Rjma/r4zleg9h8DETpWIjhl2s6i0nT1uPAvv2aACCtk/FrJmZM/5L32CKkHrq0rYP/23sc3//0F4pczsO4sT3Ror5QwEoAYPrvJ1CnVgCGhjdCzRs3sHqfCbv3neJZ4em9mylBQO4QD2gEYrIjbU6zsEVK3wABfvRP+SKBgOQbKEmCh/RsJSQFOwMBpXbJdkZFXHFZ95JEmBb23ZEvjkI/aB2zBeeuFJz9p3WJ5QxA8vYj2a/53EU0q1sJy7sGcwCIIvGXfHrks/JUgIteRZM+344aFcpj64ZXlVJpcXx5LP29ReAfj0edBAcdt8tdtwqBUzEDIjF83EQ88UzfQgPU1ABgzw6hPMNK3mSxo0ega4+edsc/aTIhgEIXxF4lsJKkw4NGjcXHc2chJvY1TmjV9yS7fZcmIrwD4mbO9QhcDSqMj93b1xVeO7IjCTAxAAnoi504HmEdHmP/v9jYWGYApqSk8P8IBAwJbY3omIkwm08gIe490Mw/AeDJn32E2Pi5doW85AHYL2ow+/6pPQANZUqgZ78XblutI3+Ead0PdJ/HjhymKeGlbdNSVyEh7m0OTVn2XZpLybBHF9KD17f2cdS1lNxP2YEHoLE8rlsstnewKgRE7gGoCQBq+AASANi9YRWWAbsKA3EoA1aDXeL9vvSXUxz65VAGDMARW8zGpJL6goBPMxITV+NK3j+oWycQq5emInnpBKF7HciA6fjEQuz/SBPlxKOzi+8KANRQKNjtzgkASL7D767KEOpDZwm87g5QDwDArZnnMe/rfVg5Vj0hbl+r3izljz9N51jazczO7g8C0neRsyAQEdhVsOMsFiR98TUs5guIGdeTz/TY4T8Z4G1Svyr69G6rCwCkOrz1gER89+ELovRXg1/vzP+Pa1/r/wk97owB6MLyRR8D0PsTE+4OlcJcX0q594R9Vpjt8u3bdQ/4EoDt+8gHAKr65F4BAO9W5qLr29zzNbTDQJwDfYUFAro6CwIJU1K2YduOAzh38ih7x9CixQCkdV8d9ymvN3Rod4UPyfm/szg1t6pfGUwe2ZFBIpp5nLJgC+/v0YZV0adrIzSpUgaXzv2DCav2Mgj4Tt8H0SFYYM5pLp6AgQBISkzHeL13iMAkVHkIkmfgmh1HkHMln30BI3s8hEqlKH7NCRNQaqAuUFWd0OsoqY28/w6x95+V/Xfjkk2OoyP8Q6vf1PJfefAHrU/g3y/Ix8CFO/DFkHYsGRaUGYLvHzEUaJE+ULb8no0zJ3IFALCq6Jcp9kNBU39dFoSuBrHO3+8FANCRdDY2ZhhSklcg+bs0jwAqnV1sxwB8onUI+/8lp6UjJqovzKYzmK2RICrfP50DsbX8qhiRe8aM5YsWIGbyNDsAkIBCkjJK7KzbDRDuzkiHn3+g+6CKLwDE4fCi60spv5TuK5f70gdUTMxopKfvZDCLJh9DQ9sgIWGOFZxLTk5GXHw8zLlmfqSR30/MWwJjkJJ+Q9qEWkNCyL+SFgbQhhJ7EMjMzEBQcDBnvVsf/RUNmD4v0f1rrPcGcrGeAORHITikkduJv+T7F903AqMmTETjB1sX6nNA1ytSR58oaylloJpUMylCQDwFAOU+gGIQCNlnqH0A5QAgg4IVyynPwhEL0IkMmNKAazFY1FZ870p+cbRrAwOAazf+bGXXSyxA+lXw1rX1S4k8M8aMmYTTuZd4gnbPzxmOAUCLIAOmNGBaGBAtJvi5ulxcAWkyH0Dtuk5Wa2issPRALj5J3Y+vRrf3HgDoqs3coTcB8oGULV8eOIt1Px3FypceEWoj9SIHz0oYkJsPB8xOUeEgmzSVJwHTtZTXQulp2/Hthq2Y/M4YGCgQB8DF3ONYMH81iuZfxpChTyPAkC+0RjHJrCQUUPJ1n5FfYOW8gQwAktpk7VcZmDHuKVtAiEsAUC1pMnK9eJ4C+JJ+AM2gR0f3shIOnHk+O633FP5/9B+3+63u8k64p1cg6zIae4FBUiL1f787fACg/TX2AYCqPrl3AMD/xg1P4FZWVibPnBf8peMBC5DMqIvqKLy83N0UPPLSkClW4E/avRYASAm3b46bhUo16mDOW71QnAsZG7A1fUoSfvz9HGZMeBq1KxuwICkNu7cfwKOdG+FczkUG2qQwkK3pJ1mK26fL/fZSYK1zdBMIlADA7L/P4/NXw2xFpAwIJBAwbecRlmtQ2x5rVgNNGlW3BwG5DncgT7X2gaMLY/NNtK5BxZropSiBf/6limHAU82UBbhO7z/1kbW8/8j3j72MZLJfAgCP/XMJvWv4KUI/JPDvxIV80MfJzdIGtH3gPj4MS7xVM9kep/7eYq+X/zoAKHn8kXSWEnnlC7HseoWF4qPkZDQOCS20svrHHzdh5sQ3WepLIB4xAGEoicnT3sOcme8gJW2n1+QTxDYcM2wgAqvW0PQyc8WW8vKj1PPd+QBAj/tOYlIQAKhmu9P1zzprxvnzZhQzlGSpPy1pKcuRED+dQ2my/j6KcZOmomNHKYnT1hStABDp18L6LOU2i0m8lF4sAZPScSXQu1Qpgx0I6Wy802/RERGIfu0lhLZ/3OP+1r2hV1iAwhlJ4IfaS9krAKAEeKkAQMZUxCAQa/BHg+rcHqdhIDoAQGKUtWxUWZEGTN6/DMA1FD+kVfYajifZhLpE6gv6J9m/zHh3Ba5f/gdVqlXB8k9fES6bmg1JfzObQWEghcYCFENV1OOGZMG0aMpqDQZcunIVOSjm2gZG74B0Bf45ASytbS1xHXDEWpQANKcyYHtg94PEVAbPBgzqjrJ+Qo1lD57JgW8zvvxkpXMZsDxcDsCqlF+x6ru9SJ7Wn/dvOv8PRk5I5rr8lb4EaroIABFuQmVPiwzA3b9mYf3GdLZ9kdKMeUUnPoCuAED63ZRlQlzcFI8kmnqHhG+9gvUAvXujInsgPmHOPZXQTPLfwnr/F+yK3L6tfQCgqu/Ja+XWwzm3bwDc7Uc2mbIQGRGJFK9ImR0BgECZmxbcKKI9MgrLD9DVtSEQEFeEWcMFn/2AH3/4VZMBSAbTn36yDi8O7YHIiFbWeEVJckMecAsW/YDh3YLx2GNNmRFIy5yXOmDVD78xCNjn0YaoHlAGIxI2I21XFl5sWg1vRLdDmcv52rOr6sa7AQQSCEiLpoREBAIlSfCPpjx+qNNM/ONdH0ClUmWcFEZcETnpVmka04EUWCzEJfCP9tTt0YZoHFjJ7eRfdSMY/KMl7zrLez/MOIHnawSg99YD2NTrASVjQfpY0WD+ycG/7q1roUlbwXxcDf4lp+xFZuZhcErhgG6g1F9djL5bDP5xYf0ffyAzIDYwEkmpaZogG6WjJkyPQ9K61EIrYCJ7hMNQuiQSk9czACh5AA4a9ooAAKZugYHAGlcPJZ2/S+mn1WoF2e0z/afvkPjBB0hIWuE10FFns9xbzQcAutdfOtem292kYlBLIHlW5lEE1q6G6FfHI25UNN8zpuMCm5TGpsAEjELypjQ7EE7n4TVXkx5BbM9RjL79lXeC1D7aOH7efLeOTdvGDOqP8VOna4KDJP9NWbYaiZ8vK8gp6N62ICzAzD+2IfG9T5GQlOjQB9BTAHBV2h84lHlCGbYlB4ikIBCVD6C3ZMBf/nJcYJS99TgrExRpwOFNVe9YodaQswDlicD8XmMA0DqyOCxizpy12PbdJiR9EI3mLUNUkmilRyKxACUvwOcfa4CaehOBXcmAuXH2jDr681bTRZv6QK0AKQw7BGcAoB65snzUq9mcUl0k3spyGTBLu63XVCadFa/pB0k/4PKlaxg2opcuAJDGPE3EkwyYQbeIZi5lwB8s2IQDZ65ph39Ipaymz7Xs2XSLAcDkL5YifUc6EhLdTyLX/YDyrVjAHrAgJXkdwsIfddtHr4AHvq2b+wJA7LvfBwCq+sSzIBCAKLVas9m3dcTfAwc3m0yIjZ2AhMTZVtPwgp22YxDQmdy3MEBAKS04wI8Msp0vCQlL8NWGnzUBQJLaLE/ewr91DG8tpAILFSh7z5AMOHLsKnRsXgnDosLw8oRlqFK9KmYOb4f0fSeRln7QygLMPn8JSxdsxYGLVzGnTztUL39dkJ9yQaIhs9BqthtgoOZZi7O19BuFg8h9AZs2rC4EhJQXiyBHXzMc9iF0AkktSlSqIHjkyRcZ4890/irOnzmHzXtPMiAqgX9N6vgDFy02+Y26YNVRpNoz/yzosuIPHDybh7jWtZWhH1rgn9ifEvhHTSDAtsmDdWWsSJtEWvL9u1GsNJQJhS78W24D+MdXSByuQlhDoDWMwtU9cbf8TqdHoJsWGCbdplE9wgXZY/MQr4Fw8v4hADBmQhxCQkNtDEBizaxPReL7M2A6fRJJyeu9CgI6uj4EiJ4+dgDGqrWgleJK46B4vgU1gwunL/SOG18AiN6ecn+9LOuz17Yt3SfEAkxMmI/kTamI6BKGHj16Yt26tQgMrMKAMQVpEDBIacGeLBIcowa6JZAu868/kbh4uea49OR40v0dERaK+Q4k9iRRnxkby36ct2IpCAD4R0YG/jc+FsnrUmAk+aP0Gpb5JXsEAIqy1zlrMgSPNnn6rToJWAQA1x84g5MH/sGIp+uzD6DHYSAie4wYgKR+WDb5CWa4OQ4DUUpG7ROB61onIpUgoBmJCUvw6Scb0Di4JpZ8+ppjT0QaCGYL9u0/wr51mjYkzgaLHhCQB+dNu9qOgNBaFcooLWAKWtNptdWb4J+0fy0QUMYClGTAtPqzzz6MStaAF9s1lYJAzp69qKqflGoT+feCuwAgJQE/1i9B5v+n6iAt9h/dbJqAoGzbAjEAHdSH1s8JI9s60HeLzyPvVjypfcdwpwd8AKB9b/kAQFWfeAoAxsfFIahuLV+qrjt35B25rmMAUC1lUTff2yAggXo0yzhhYpTLnnIGAE6flqTBDhSSgen/Dh85i+iRH3PyXFRkO8yctZYBQPIELHvVgoVrd+HfnIsIDW2A1qXz2aOPJLpWAJD2I30xSV50LlvsYWiIfL8iGzD3Hwv27jhsBwQG31cZgQEltaXB4n6o0CLAM7pva1tKrvjxSZKLn/Yeg+lMLvIu54PS3Ggh2W+n0HqwA//Eolxx6i5Sf7Vkv7T9gK9/R6fK5QQTc8mvyAn4R6zJuZuP8CWlD6SuPdo6Df2wgX/Cx4gz7xc+H2uR50BSred6e7gOX45rFkT1jsCw0a9aZX8e7u6u3KywWYC0/8T4OCSmpGLHj5sw9oUBLM2k4AWSNFISsdmcW6gsRL0XhnwR01K/Q9KGVE0gxhGIo3f/etfzAYB6e8r99RwBgCTvHTdtKtp17IKM9HTEx41D/LwFiH9zHCyXrwJXyNeojls+e9LjjSS8+/f+jpCWrTWZeATS01KtWqBbDD9XZ+9qAuBWA4CMI7hqtJPfyf+RAABHAKBUR7nlAagHAJQFgch9AJ9tUwN1KgmTqMowEJIGK89UMwzEEWhUwoCl24/awkDCW8rUB1InCqAM1VirVv8Eeu8KrLHK9seGGbt/zcCnX2zH6mXrET30CcSNixB62kqDV7IALXlCfUaTkgyMPt5IOSHp6DrpBQD1joNbyf7TManqtNlqObAEXuqSAQvjhSZRZyVuhenMBYx8bSRCWwoyYOFZIqxjY3cKPuJKBmArW+iNxrUl+e/kWd/ih0VDxQAQ1RmpAMDdh8yoWzcQxjJy9p/QCutilacD7kqA5enVdn17myaG9Q5N76x3q6oK77T2v7gXye6LPIH1hmTK+8EHANqPCh8AqOoTus1JBuzu8tnHC+BfsSIiIvu5u+ltXl+O3tzmptwhh7fO3GlUwc6kwPy69aInIEl8h42YhyVJY10+8NwFACkZmJmAFuDwkeMKAHD89I0MBkqhIMSQW7RxN8reuIZn2tXllDcrAFi5GGBWmi+z3wp3hk5GIK9rpQrYjwIL2FuGgMdeTQLRIbSGch2xcDt55ix7A564lM94lSQNfiK0Dq4UKyOAgdLXDTMALTCd/Acx73+FpCk9+aOOQD850086EIF+/sWAB1vVYym0XwWDfaHtBvvPEfAnHY8AwIZlS2LJwbO2sA+pnpNAVlnhKn2IOAP/qI/lvn9P9OiGUqWpTHUB6v0/e18CH8P5//92r3uJYx0lBI0qDd+q0CJ1RluaokTrCF8l2mL1ICgWRdAStBWqpNVW3Ck9gtKg1ahW862jcceRWEdiHYkJEt/X55ljZ2dnz2wO7Pz/31/b7BzPPPPMzGfez/soRPCPFdSC9SIfMEEflnn5PC0iDxkXm0FegP8NDUFsXP6kttMlFlmGkVMi0H/IMFTWVsHyebOgrVkLxHzy9a3PJMJqvS9/YxbE1SGWoC0gRh8+FB279cDzL/RyOFbyUtZ7AUAXB7ELq9sDAKNWx1gBvzRBQCB14u5fmPxXyRxVVnRqDL+I8KEwppzBnOUxhRYWotZFBQ4AqliHuXDpZKtyNnwA+UlWm4CI+NBn/xSCEVwAAPnNOMlKg9KAwwQfQDkLkP1d5q3LGm7LC9AGaCS33Hgj9BlVxhhfC2mwfoM5ECQklLwrlYwqjsmAya95955D+G33R/BrWN1aKir3ihNYgFv+OIditzkmj65To7rjVGB77DoXLnZWseJsbY8m/rILaMP7w0FIiWSlQl1egvcrtFpYuSOEpok/yliAFtLuoCelYDUpQRcaBgBOmvIlzqbewlffTEU9PzOrU62AdXW8K/3/LPapAP9oErvvqJVoUacyps/9rxkEZA85BQAo1E5eANCFQQ4gLnYtUo79C/00PozKuxR8D8R+tRJ/HzyEuVFzXPb79waAqF8vLwCo0i+PShAI0bUNej30UyLg60chGt6F7wF7LED7qcAW2xdgd9oDAG39xkBAjhiAPABIEuB+b/Rh/5524iymv9MdfUOeZgXohvjDLPGWgLBTaTcYALjw3c6oe/8uk6JYGWeqFVl56A8qNP/89wqT4Gyb1s2mP+D94uUgAoHn75eSWHvUnApVy6OqpiREQFBsjsjyo/+WM/1EALHD4zVQvkp5HvQDQP6DxeSJv/yQQdqJWziZeZ03CidvRCUwKhzQEfhHHoD9tyWztUcGP86HfVAxKwdWbYB/vXu0hKa68GGhMCQnr8cjJy8x379X+gYz75qiDv6xrnV9PiYPI63obkrMtzYduqBH736skZ4G2kSWoa5WLSQl/g5f/yZISvwDC1auRoNGje0ynwiQmztlomqoR0H3KLVl0ezpzCdOTULMwMN6vGk/ea/pP5jmuqTT6/+Xr5eVbnk1H0CSylL4BzEA1UA8YgUmbNuCiGmzLdpH+5sTMQ77E35HUI9OVr/n68nkcefM13D0CMRu3e5R5qHdZuWRBWhdR8kDESwBQHofDR/U1cyIkj/0bQGAxHQzCeCgyGaTMcPoHZtxwcS8dAnoE30Aadd2E4FdBADJC9CCBUj1kvh0lmSxPAvwHgeI3nFkvdHEr7Y1854zovV/wvB82yYY+86r6gCgLMCNnx3jpEAQUQpMTSiWnWF/5OWVBcjdx+K/L4CCUMY835BN0I7o3RLNqvCgYJ4WW22zo6iwVVdRaNozFctYAoJKVqesnrKbBizUVKIM+EJqOp4LfAJdgjvYqaX48U7sTgreaNaoJl7t+7zN8S4Cep+MDkKzpgQsKhYV+S9tQ4tPTar95JPpBQUAOrCPydNgKNyNOZMJISG90L37ixg3cULhNuYRPjqBsBnXr2PYyBEu94IXAFTvMi8AqNIvjwoASKdumDgJ9Xx93bqpXL4LH6AN7LEAHUmBrd7XHmQF2upCZzwAXx8+FKEDOgvlKV88EwiY9HMCiPXXP7Qjnn/WH8OHz0d6xg38slYv+eIRC5ACQciU+NDRFNTUlsXKIf9Bufu5ZsNoNaDGw0DghWKlUJekXsQutOU7IzACTXezkHktk7ECTRoNkzE7wpKouXXLlZCYftpS5XiwT77cVeyFAyYvSsCeS7eYb99Hg57GwCY0c2+5mSPgT1ybAMCuG/+HHaO7ozYl2Cn7UDZbLWf+2QT/NBqIoR9lSmseCN8/ec95AUC+N1gicPcg+Pr6Sn6A9HdPAYFi4vCE2fNY8Edk1DKYTBfg6/ckuNucXf/B8CED0G/IMFVgpqg99okhSGESkZ9HI+KNcPZPESh0msnoBQDz9bLaAgAJ4AsP64fN2/dYsfRIuXE6OQnfxa7F9MiFVu2Tgmc8LOHN145gihQTQoI6YtW67wqUmZh3orXlRKrZE80dABC4RsC+6AEoBwBFtpiMHSYCgEofQPFaUSIw+QPWaVLJORagLRkwAJEFSEFkr/VqCWjVJ+CUUmDef9eSOVbqpgkBgaFo0rwFenRuzIBRiQVJjVdLBKbgwpscNv1kmQpMq9sFAfMIAMo9EasiB0M+TsBR401smx+StxRge+w/lUlVeYCa8l6Uaqk+T6F2/WqWPytZnbK66usfDuFkVg6CAhubrWHkE6oyWXeZipVYGjB5datPqHIoDRNWfr4VBBiODn8RPtqKNgHAq5cy0PHVperyXxXwTzop8veTLx5kANqcKGZz/3TBdPn9GCzE/XNISTEyWwN3pKeF2HCVQ+dF81C0zsSV1ngTgNV7ywsAqvTLo5QETOEl9FCjABPvYgE7WKTYWfeNfEbb+Z7zpERYflR7ACDNPE6YsAIv9myLoSP/y2SfPHDAg4DykJCnm1TC1NmbcOlaFj6b+hI/oygUnQkJR7D5hyT8vD8FXdr4Yk7f5ihXpjT/uwOvO8Zec0US7O/3kpQAACAASURBVHyX8mvaAQPpZ2IGygFB+e5FWa/4NwvQTwn2KdslMP/6r0pgbD1KCXz5uQYYWI88fsyLs+CfuIXoARjWqQk0PuWFcyxmlqPImAck+7UH/pH/0Lq4v9g+HoTQD6sudoTaujpWisj6jry/1JpJIN35lBREGSKg0VayKcl19xQpDCTlWDIrdundQCxx/4AW4Ex3EBsfbzMEhNrl46MtOIaSuydI39B3OVy8aGSMRvZPWRIxsQOnjx8D/aQZ9gNXvABgHq6Ac5umqCQBcwSGBQYhen2sFWuTrt3EEWEYHxmJVgGBzh3kAViLJMAz9HrEJiR6DOx36rQ9wAJkNYZESBIYe0LtIUqARQYgmzGTAC7Rd0KUAAPGVN6KpGLZEnir61NmcEsOGMmSgG35ANK5iyzA3LoavBVQ1+yzSz86wwLk7uNC2dI80GXLC1AeyiBZnJilwHTew97oiTtMCixO4/Ay4N59JqHYXQ4JO+fDR1vKYWIs1V/XLitSgev72PcDzKsMWKXmIjCU9UleFhfYf47qKgIAx/52GouebYiqdbXWLEC5FFjGArxwNRNf/3ICBOo+1bgmfGpUg86vnqWftEaDqGhzGrAU1perAScjQRL7jybaF0dtRPbNGxj+xkuW15T6SgbsmuW/rygkvHa0+SI4Ke93tUAQNyXA9gDA+J//gE5XFv5Pts/LVfduWwA9QCy6M2dSHjkmo9f/T31weQFAlX5xNwikAO5f7yFs9AAZhJ5MTkYjf/cMQtV2a58FCDjyA7R/sdwDEG3t0x4ASF6C09+fj9RbGsyYPQF+DX2E3XDIvHYFU6d9haupZ7Bs/kBoa+swd/5m/JxwBCOGdsarXRpIYSEkM5i+ZBd2bv+bAYCGN55FFWI3KlL4bJ53PoGAJA+W/AH9fWyDgdQwCg6xtTgC+2TbHbmWi/RjF7HkxyPYeyYd7Rv4MODvg3VJlp59VNvl3AN9jKgtJE8ZtTIRGzo0QYNG1aWPjz2mTCZ3poVSB5dG70XTlnUwsFtjUOBH3LF0Zj5uF/wTzKpF83E548Ch9JcVpfT/C39i4GFlABJgMW5wGGITElz+sKdtR/ULRVyiZ0EBAgCT9idizmfLMXfSeAS0aYvIZatg0I9CSsopGOYtZsAYLZ5iHhallxqBg0n79yD26zWIjF5lLTO9yyH532QEPxNoFbhYlM7jYWiL0geQpLDhg/pDg2KI25v4QIDNrlwHcUKggSBPFx7B+GnTOuze/pPLwSauHNvWunljAfIgHgtDYA8Lc81DtVW68TyWr9yJ4jm3rUERJdONgVUmfLKODyQb2TuArz3EThLXVwCA9H7dtvsEkwGLPoDiudoNBFEDAWUsQJH9JtqROPYCFJ6YghQ4Zv1exgbz9/dDv9D2FiAg9Q1Nyn44ayPa/Kcuuga3wY74/Zgwqosi6EEBmHKUCpyGrbuPs1MkP8C6BAKKUmnlRc4rAOhK8Acdy5kXhgvsP0fgn+qYVl5XJbOTzqmUBqIMeN+Jq0hNSceixcPRqpHOCgAkT2UxDZgk3bYWewDgwT95uxda6lfXYHlMApLO3cLaj/s6fwvbAABNGSY2oS/JyT0JAHK8TUNoSD8EBXVChMHrj+f8BSuMNTlEGiLBZd+BYY6lRUZhtKYgj+kFANV72wsAqvSLFwAsyFvTM8ciADBCPwZBQZ09GMRi3wuQWp43ENBzoSG2AEAR6ImLXY+YmJ1o2uwpDH+rH+rWKo8LFzOxYc13+HXXLib/ZXITAo1On2cGx7SIRWfOTRMO/X0K0ev+YAVRy3ZPoPdz9RGkE2Z7WeF9H+Cyrf0AxUvsYTmwuFvRH5DAuC/fDeJlydIx5X4oLo41ZTEq+xp6dfZ2HEi7jscqlcXaoUHM+2/win34sF+A2bPPAfhHraEPlKMHzqJXUAte7issWbXKYVb0PsSdSsfk4e3YLHT4zB8RPeUFVuBT05wF/27nFEOvlwLxxNPEinEi9IPaUESS3ZKTk6FliZKFD0S6OHocrk6sufmGiapAk6ON6fqLoR0EyDnzbeVon/Q7+QzGxa5jDMCAwLZS2+h4FJJAIKCmTDlEr419KK+Joz4i4HVAtyAEBgYiLi7O0ere3/PQA0oAkMDZfXv3YvGMKQXPhsvDeTi7KWMwjg5HzIY4Cdyk+46Sj9WCT5zdb57Wc5cFyHEICw2FISoK/r5aKwBQPQlYhekmeQA6CQDKfQAVQSByH0DqE7uBIA5YgFRzkOSV+SCrsgCflAWbscLH4r/JD9AWCChPjN24PoH5AbYPaokZc9biCf+6/EQtS3uVAYDsna3uB2jlVywfEO7KgG0pLlQGG01YUl+NfqEZ749cmcLYVBYXgz/UAEBi/MmXqpUrWB9Ifm2VNalwXteKa7D6h0PIyM7B20M7COEuwjVk6/DX9ODhFMREb0K7Lu0RyoJd1BeahF/95RYrBiABdM8GTUHVCmVQUluOWe/kZOVg9cq30KqRszWPbGyJhxfkv7T/9d8dQOqVTBimhkkgrKshIKoTwUKNGB8Xj4DAQFYzeJei3AMcUk6lQFNe+8hdKy8AqD4uvQCgjfvVHR9AY0oKe8DqdLzBuHcp2B6glKCgbi949OHGZq+lGWz188krCEh7Nfvj2CggjOcR+vpcfLp8EjOPVi5qAKCc5WUylcSyT5fj971/MMl3vWq52PXnOdy6egUv9n4BM6YPZh4mYjDIzwn/4PPPtyDDxKGqMNN7+eJl5v3Xt1tznDh7lQVsMI8UAgFVfHhUzySfQEC7I40+CkT5sQzEo2RhChbpECBLFXZAN0s7fw9j1+9jrL91b3VAw6Y6jPt4J/tv8v6TAjucAP+kNisK0qwq5bBp/1m8/dlvrFu3R3RlycfEOnQW/FMm/nbtHuhc6Ac1qoiAf4l7E2B4PwIx8fGPJNjk6OlJYF3KmXOI+S7eIQDorPMLrRca3IFZQlDir3xhn5x3OYR2DUJEZBQr+j0FPDo616L0OwE1DSppmBejd8m/HjAyPMNS/0/jL6R9EJauiy1QP7z8O0vznsV7b+Hyr6Rzo79RUA0tUV+uKZT7zT0WIIfwsFEwRE6Dr04EAOV1Dj+5Sky3dONV2wxAEeRSYwDS3KPI2lcLAhEAQFs+gNSnLgeC2PICLKWBKBu9X1YDi0RgG1JgU5oRy775HTRBZ8kEhOQZR33Tt89z8Gv4GExpKejwggELot5Bl4AawsBRgIAmjj2jV2zmmZIOWYCuAoBiLeUK+w9gtYth4c9mwFTthsoj+4/AP7rW57PuSHsn5qe4MABYBARlNVfa3ZLm8DaaPNZqIAKAmcVLya6lCgD4ayK2/JrCrp89AFCUu2u1FfF2WGeUZC9TCgZJZv7b6z8fDm05wHjkHEpWKGlOk3bmwaPK/uO/Kixf4Ob70BYAqAb0Fb+vQVYxxb4k8q2zIKUzJ+Jdx9sDnu8BbwCI7T71AoA2+sYdAJDYKhHh4YiJi/N66nn+Pi6kPTpmAVLDLEDALCC7GCd57TnbcHv+gATMjR7zBdq3a6JaaPwcvweHk8/jhZ7PC+lywqyz7OAE2P2+/xT2/7Yfly9dZL+0bhuInsFNUL5KdV6qIwSDiOnAJB9NPcuv27zZY+jZoiZ0dSohIfEUEhJPsFTgQS825+U4roCALhaQzvah2nqTlyWiZos6GN6uvgU70ELGI2cNyndCBS+rpYpBnPUnqW+nWrWgrVeazWwbb93B2u7+Fh4z4uy06EEjrSOfkVayDLRlkFW2BNvn1n/SMLJnc5a2vPzDXizMhDxpnGH+Efi3fsPvLPGXCtOQkPaARuc48Vc87yICAB5OSsLVq5cR+Fy3vFz+h3ZbYhD+NzQEsXHxVu8bETZJOZGMrEwTC0boEdIf/v7+jL2QcjzZpscdSwM2RODjmFgcO3oI82ZMgV4/DkEh/RkLMD5uM/MFjInb8mgCs17/vwK5p2gMqyYBO2DEkYez8XyK68nOBXJWtg9C55tuNKKOgklD5xMaHISlXxUS6OkuC1A6VXMNJZ/opH+Pjd2B5ORTUjKqFHghAb8CwOUOAChYb8QcOM0CP0a91AhV75e0ugAUCEKgkZQWbO8dTVsrrUxk3nEWicDBaixAVkwINYUG5M9LNZYSBFRLjSX/y9bPRuDLRWFo9aQ4+aDOAiQp8Prdx+EwFdgFGbBotcK8n22x+Ny4h4gheCa3JJoVMwN35qFjrSqxxfwTwT8R9KNrTktyleKsRutQswKmdKR+E/q/Ij8Wun6RyP5JVit1y5RgPzsDAKab7mJ1zE7Q/SkmAds6ffLhJqYgMTlfHfi8xNYkhl77npFI+Dbcwm/bpW50FQDkgIMCcKlstxoAqGoXU0RqRJf6yeWVORxO8qytlMtN8G7A7pXDebD38gKAtgeRFwC00TfuAIAmkxEGfQSTPTxooRpGY4rAnHsUOR2OnrJOgICsDruF+J+24aO5S0ASj4hpo6XUXUdHkP9uiw1IIOC1a3cZU8/e4sjfjYBAWsrcJ7NiDcqVAXKLiX495nRgAgElmYn477ShIDURQcBqVcvj9aDGroGA+eQHqNYvlBxMHnrdOzZGB9+q0ipjfziKPs10TJZCS7nbOebNScrMzlX4R849DFp7kBWS5PtDzEHy7pvYtwUDA6sWlzFVLPz+OGRc56W9arPP7AeBFZl2JYexC+kYJPVtUPwesqtUcgn8uwcNNn/Pg39kMj5wUE8G/vGn4txsLcdZg8eujF9Pr/uwegDmtZ+YD+DgUMTGJ4BSzsThSqBfyqnDiIr8CBpNaWhQHL0GvIYtmzbBdN0EzsSBnvfk89ejdz9rnztiAQYFwXjNyIizUxcswYx33kdswi7oQ3sjKSmJsYhjdyQwFhx54nlShpzXfnFmezmvzOU3nhcAdKaLPbKOWhCII0kseQVGvBHGxqfGnuerR1qY/zsRWYCUst2pk22ZYX62xD0WoNgief1k6QOoDAK5x3EoaSFtzTsAaM8HkFqolAJbMMVoBTXfOHl4BK0jTGjKvQDDe/ijShMZS1hKkRVf+nyogxoIWBwaUN9sXLudeSS+O5oCIYAefT5E0wZVsfijYebgCKUU2BYLMJMzMybNl0a2HzsjiLuPr/+5wDyOf/24d96DPmSH2pOYyvyOCaCbNVIR3sPdB5eeyZdJJXjATgkAite3+AWOpTqLUm+6rrRcv3IbIw6eha5CaXSuXsGc+iwAgBm5GjaZy6xjFBJgCwagPAWYwvPWH2A+jsTqCw/vYzchVhznzRrVtAAAP1+1A0uW/YA9PxrUZd2Obmo18I91lspbjWxUBOYhhZeYTDcxeuzrFt8T6gCgSt1YRPyhHXVPXn6nALSQ4GDExsV6VX156cg8bku4SkgwTXTHuaXu88p/bV8ALwBoo28eJR9Ak9GI0NB+iP5iOXz9/PN4uz6Mm8sCO6SwNpmoTgNkXE5H726vg/cs0yIg4Cm0bf0U9O+8xjqEwDaUc75vHEmCbe3JEfgn306+rpzBKB5blAObvWZkLD+h6NwQfxiHky8wJiBj2NHMsDNMwIKUAossPhv+hJO/S2Jee0uHBaKDVkjclXVU2tmr2FXsPuZs+Iet06h8ZbSatxWGZ+qDUnpnfn9Y2v6ZimXMWxIQKBSZ4h/FIlZaSeiHPSkZkodg7zZ8P9IsdFp6FpP9kqyocf1qeOnZRtBUFwoyRUFK+1z//d8M/CtTWuNa4q/sg8CVMeT8iHZ/TS8AqN53yiAQYiIc3LcXk958g4V36D+YxgA6OQhCrMElkVPRouXTWDxnNibMnmcFAjKZb89ueCrgP1gbswqx2xNgGD8GJuMNUDFGssyomBUICu4LAhv1b4QhrqATSt0fTmxL6ru5Uya6JavUaTWFIsXM4yk/kJtb+QA64Ykn+lWOnTTtoZEJsyTgiPGIjd9TOGMvjyxAcxqwPPyMT7z9dvUWNllFHsQSAMj7UMgmIFU8AG1JgIX3vJyF/2nSBdUgEPGmEEFAYo1JIJKMCahRKhaUUmAVFiB59L7WqyWglQEoKu9sNRCQLDtoopcYkmdPnLSQAfd86UPEbJgGv6qlzPe06JXIuowHTZ1iAbrAAPz6j/No2doPzarIIm498VThALJjMZ27g9qPyRiagqf0HmMmC1sTk3zlgWoi+Hc88w4P7jW2tsc5e/wKeh8+x1o6unktCQCUrqm8FnUBAIyK+Q23s+5ixLDO8NE9ZrcnLADAvs+zcf350q2IWriF9/uTGJ2yMe+ob22Bf7SdWgIwk6LztgrRUfH4bssudoQNm2bx7WfpxZbAoS35L8duzofb848saH7/dT9GjRtrF9x1dJm8v+etBwiINej1MERFQqt1fcx5AUDb/e8FAG30zaMEANLLaIJ+ItoGBnowQCNvN33R29qSBRizfBNiv/0SX6xcgDq168BoNCE4KAQ6nRY9enZDx+5dETbwbfwn4HEcSTqOx+pUYP599fyecHhqxNCjgI5S9y/Bp2pFh4w/M3ajLvs1fLCKBX+Y03/5Laxn+xQpfdduYse2RDRpVB2tntQJM8WWIODVSxmI/e4vXM3IVAcB6UBCMp/Viav56TjsHRdWcAD8iXsiDxikGYHaOosgDvF3Agi/OHyRefwR22/XxYvMn28LefNpy8PR9qotVgCgYzcewXe/n5Zm1wn8+ynxDEv6LVNWg17P1EOzlg2lws6Uq8Hp00a0epoH7Kkc25pX8E+sPZ1kCrpwJfK06sMGADrrx+eo02g/FATSf8gwNG3eApFTxrNNps1bjFr1fB0CBST1pcJKmSRM4NgrHSjlViOlAGeaTLhzh8OlNCNili5iycDEOly6cC4ef6oV2nXq6vB4js6nIH8PHzIAxKhyp91eALDgrpQ7AGDBta7gjkSsxrCewVizPaHQQE1PsQDNk5tUS5gQHb3RKhyBf6nJFQhOAoCKeoPYzqI3HP0kssPo77TIgT27IKBaKIhSxSCAhPJ395P+ddFXLgVW8wNkDdGAJKWbtyYyVpk4gUc/yQFSetNT8uw/+w95hgXoAgDIOszT1i32fP8EIJfqK6q5/v07FVM6mgkK4nXdeeUWU00E3S2JyS9aExjE67rk0EXbAKB4Xu4AgKP6mGv0XA1QnOAxmiQy88wZ6CYb5yT9HT58PlaseB9+tSuqsDAV0m614tneDakGAAp/O3X0PJOd12/ciO1VBJvVJn7V/pZ6+hRWfLoOY6dM9wJjBfcKyNORiOSj0WofyevlBQBtDx0vAGjntnJHBpynu7QQNyZmBy9bdlkQVYittnVoT31iW+5fDASh1/vM8VPwxfL1rM9EubfRaMTQ/w7BtFnjkHEjEy906AOavdCUvAvD/BmIXvQ5vvj2Uysgjo5CoN+ltNNYtGgz9uzciyuXr4G7Wwx1fXX4MzHaqQe3Gn1/4rtL8e+pZHy8YKrFcW2zvMwgYOa181JyWdcebWWpZLZBQFU5MCvmbSQE55cU2FEisQujdo8pk7HzvhreDtt2n2Bsvyd0FbG6fytJluL07kTgjxX9xaTNyF+HUn/Jq5A8Fe2Bf/SxYMoCiAmw9fsPoK2tYzKi1et+s2L+sa53FtAror4uDxsAGDl9EsLHjveITUTSP0kIHxQKZHMSWCfKgR2NyV27dmDdlyutWHD09IyaPgn9h45wCkh0dJyi+DuBnLVq6dySiPp6+iO4KHZQEWmT0geQ/tuRBLiINN2jzWDnHRSI8VNnFpoMWCAQuXletmXA9oNAZECIyYRP1vHhFiN7B6CKGgOQWiebcBSBPqUPoPh3HnsrBpCkV5ADk2T02/2pjAn4ROv6eAZ0IBtSYOFZQH7CxFL78t0glKtWySIQhEmB6+msU4H5g5v7U6NlDEgxHZhAwO7dArDn5yRk370tBKVUZP5tvcOWIGnPLEE2yr/lecBUWBQsQMZG7NaU/9HE27xIi7NBIC4k/zo1SJwA/6TTEfwc5fulayp6N6ox/yzWPZGGb85k4PUGVdUZgAoAUAxcayQHcBXsTYkBOKoP89BW/3Yy19PkA7jl+0TGdl0buxvRS0by4B+7fHJTCnnLVYBAe8w/Nqak/yMbW0KACfn/HU5h7VAGlzgl/+U4LPr4M1y8eg8R06Y69V3i1FjwrpSvPbBy2XJcz7iGcRMn5OtxitrOvf5/9q+IFwC00z+PEgBY1G7cvLSH0oCvXTNh1Ng3PQxo8i/zpMOHYPhgPlo2a4q/j/yL5KR/2IvwxV7tcfzIv1i9MRYabQUmC76TdRc5ubyHyYudXkfMhs8R+LRZLnDu1FEG+u3cfgCm9Ivg7mZDo9Giuo8G5avXxC3TdWzaOBtNGjRkM4u2FlsgD4F45atYyhMcSzzNRcuv8Vtw4OBp5kPTtW0DiXEmFSzCLL2cCWgBArKCUzTSUwEB8wMA9CD4R82XS4SPHjgLmnF2GfyzAfyJnjN0HPIPGjD9J7zYoREupmeiik95PmU50M/640GjwZj3ViIstB0q167DZnRzS5QVZL8NLcb9gwQAkoRep9NZgGMPEwBI8tqwviGImBmJgBYBeXnMSduSrJfYec6w/uQHpBThNh26qPoAeqRhD+NOvP5/BXpVlQCg3N8PpR5OKbYYYuLb2F+ajqV+2LdrB5bPm4WY+IRCm6Z1hwVIk6BRc+fBMIcAA57VJ7KjiA1oJY8U5axyBiCrI+wAgHIwyUUAUBzQcjagmA6cW1eDtwLq2vbvFeoXMSBs4budeX+8UhocuZzFgjiIwW+ZCiwCf+YwEOmm0miYfzT5+J4+Y2ThIBkX0pBTriYfABfSGmIYSNz6yQ5kwMC1y0ZE/5SMYrc5cyKwmhegMyCgpyc+1I5po3az5fsnBbeohLvIH1TytOew1lQfydifciWKAHISAEjXzoLByX4zq2wsAUB7EmB+vNM4/2RONLbE/4UXe7+AT+f1sQZt7VT4rOZ2BP7ZBABF/z9gxeoduHIl00q6bFEnZpEptsrkMQfExSUgIDDQLT+2An15eA8m9QABgNncLYwa+84j1Ss0Gf4wUJry66J5AcB8AwCpIvEOvfwauPb2Swb3YSFkjm+djpn39nCImh6Jm5mpePeDCFSt4cOAvtu3TPCpXQdZNzLZ36wWjsP0yQuxY+c2rN30hcTGGz98DJZ/vQcTp4zBgFCzAfLp8/ehqVAJ67/6Crv3HJBtwxcT6dduYsSoJZgzKwz1/CwBH0fn6BwgJBbpHH6N3+40CLh92/+YbJU8AVu0bIggnTB7Li/Q5UWep70APQz+EfuPwj5oIdYfpfNuF6S/NvtZftsLzAI5209e7EuPiFIaXMsBRkX9gsR/LsB0KxP1dFosjuiJoKBm/Cby4k8oRkUDcdvgnwuBHoVs7EyeK4b3I6zu24cKAASwauFcDB03odDfDsQApITfB82/z9HzLV9/9wKA+dq9ajuXB4EQ4zViRBhGjp+E79Z9jejV69xicRb4SbhwQFupv4WeBiycg6sgIKW5fxAxFrFx3/EKUmZFJrLQrH0ArZKARUDQxOGTdXvVGYC2AEAbScByBqD80sjZgHLQyCIYRCkHlk9iylhyVlLgoEaEOpk/C5Tvc7Ehwt9PnT6PXdsSkXolExmXM9CiTXPmkyjKgHfE78ey+QNtswAZwGbtBVisbK41C5CObQuQYwzJPJpAKse/PfafSQhgE7bJK/hHuykUADALyC7G4e8jV3Dv6t+YO38dDv1zAv1eboNefbugS1ALJoGXFk8VOgoGIAXDlRSuX7rxJksuvp0LjFBIl0X/P1Ij9X9Fj4gPJyPg6eay9vHQvfe71oWHeRFZlSZhtOLDt4i0qSCa4ZX/2u9lLwBop3/c9QGkgudkykmEhPQtiDHuPYaiB8hvg+S4vr5kGOp5EDbrxikm7w0bNgRhYwY4TYOndr0VNgbtOwUjoFVjBu5989VW3pR31cdSYvCp0+no3OYFVKtTC7euXoHxaiZiYiYjJPRVizNdODsKDRrWYX8XfQOVPn/WdZcrL3DXQUCapRTTgenYjMH2WHk+fU4we6a/U+JuVtkSKH7hBnLrVuITeBWSWLYeJbO5stjyG1Tsg4I9bHn+iauS90y7RT8h4qk6TAp07kYWCwLZMbo7alcXgE21tsnOw1zc3Wfny86pTGnsSUpl+xvYrTFjCyScz8SYyK24cesuegX/ByM7++LtJQn4/eA5xEcPQlDwf8xjWfRySbvJmH/EEiA5R4+XezK2gfU1dyL9twjIf+m5efXqZQR16WDJYLRNfHVlZDxS6yq7TO0pGPpyMMJGDWdhHp5/Shbd7qa+Sf4nCb5N/KX0ZGot+yY1mZByLgVcFgdNOQ109epBqzUnh2s4k2pfEWuVlri4OERFRbF3gsFgQGBgIAuGCgkJsfmeIAsJ2k60kii6PVc4LZP7ABpNGQjp2A7cdf7DmZJ+/Rs/XMFlNA4jwofifcMc1BHGlTg+iQX41fIliIpZZzF2C/TKuIwF8ZOm4RMioCUGIHvYmGsLpQ9gZU0pyyRgVwFAmgQUQCQRPLInAVb2nTMgoEUoiJ1AEJrUW/3DIWRk5/BsMgIB1UJBqBEWcmC+TiNJsMgGJM82YgDSYkpLwatvrOATgT/kg+bYYhUGos4CvH+7OIplZ1gPGxGYE1J/yXePJfN6kv3nJvhHnn8nK5dlNizOMv/EEyQA8OvUdD4IhhiAchDXHQagRgNK0mUhIEwCzDMAGUDGAUmHTyDivQ9gMl4Hd+sKdI0a4T8tmuCVF5rj18SjYGnAQhiIlXQ7rzezUgIsMhddkP/Gxa7HsVM3MXayjDFWBGrEvHaNc9t7yTvO9VNBrJU3Oy8vAGj/GnkBQDv9Q0OPZl1dXeZOnoBKNWo+cnRbV/vpwV2fQ/LhAwgfOBoDBvVC/9df4+nwKl/RZJhLzEBmCczdwlvh77BQkJSUFLYNAZX/HfEqZs99VwJvCAAM7fk6+r7Wj4WJzJowHXRd+wAAIABJREFUEa8PHyoBhGK/Eeh3O7sCypa5hUkTPobx8nWsXDVDFQSSihMXP/XN6cCWTMC+fZ5D/drVFYU6P+NsAQJyOWjSkP+AnrViH/tnlza+6NNMxzxzatf3wcEjF6GrUBrt2zZAQJVyEtBWtUIZzOrXEg2b6lAVOY7BQFnhb29s0UdB1y8SMTL4cQysR94t6gutN2jtQRxIu85WMF3NRGTnJhg8+GnHbRF2mXb+Hk5mXmfnetR4E3RO26Z1w5CPE9h+f/24N67nFsOL729E69qVUatFIyYRqVShFM4ZTaw2nD65Pya80VagTvCDjGZ1Ra8gAv9CQtoDGuuELKdnbAuZ/Wf3ern+CH5wHy15bDl1FSXzppw6jKjIj6CtrEX0l7Gq4BIBgPqJPEj1KCziMDqalIhhISGI2RIvybDFfqNEY3o2U78RyESgXETkhwwkpUkMkm8bz6ZYdVd8fDz7W3h4OKKjo9mkDv07AXv0jKc+1o/TQ1fT+h4lsDAsLMzpiaRH4VrJz9HIXin81SMGYGi3IMRsWIesO8UYGBYTu0W1S6h2Szme7DGpfVHodzonfVg/aMqUdyvB2lPn4CoL0Hxc0QvQUgZMPoAUfjGo37Pwa1jdLI1kXnYCS8pZBqCrACB3F9DIEnWFxoognxw8kpiA9liAtL0ImAlS4K27j7O9Mu9CuR8g/dEBE5BWSTfdhI+2Il9jsluBw8Ffk5gX4PzI4ejargG05fjfTLkAd+YcdH41BFafDRagmhSY3zVL5e0+fTurvzr4++Q/AKii3JAz/8TAD9HzTwxzcWY8iyEgtK0k584vAJDTIHrxGkQv/giv9B+IUW92xN1iNQXFD8923bh2O8oWB94OD0ZJdj0V3o3OnJS9dawCQCzlv3SfPRf4BLoE00QrvyhVQVZ14yME/q1c9hVeeLmXV+Kc13Hoge3Ndl6uS5d5XP9Rmtp2vcO9AKCDPnPHBzDlVDLOnDqK57v1dv2KFOIWVGSfTE5GI39/78eIw+vAIetGKpbMXY7NG7+DYc77CHmljwUIyJl4wK9Fc380aR6AWVNnoIK2MksOvpKRhSUfLcEPcdvR/tknseH7FRbAXeKf5zF6yBvYuGWBw+RgAgwP7E9Cz+AmVn5/8tNwTvprfeJqIGD16uXxSs9A2JqtP3jShHkLNuPo6Us4nmKCtmIZ1PApi/EvNMN3v55hUlp6NDdvWA0nrtyEpkxJxnT0q1GRgWS0HDh9lf2Ttm1cvSIDzmwyAp0E/2h/xOwbu34fFr3aTjX1V+wBYgn235aMQ9QODdC8djWsHRrEs//UWH6KriPwjxiEj1Uqy8DGlq39YFj4M0a/wEt6e0XuwIyRz2LzgfM4cy6dMf/mjWyHW7m5OHezOG5cSEWIfj00pe5j5qS+eGMoyX948I9YAUdOXmLMPx78Uw/wcRYA5DhXmKEObw6PruDGHIxHj18UdybHROUlDmNIBbaCVqdDm8C2WBuzClPnzsML/QczMMS/RYA0BZAXAFDNp6wo9pP5A4dn/f39+y4s+2w5TJeMiN2eIIFDJs6EsOBgmEwcor6KQfUaOty8aYLhPT1SjiUjLvEg2xWxzyKnGxAQYOnf6O/vj4SEBAb2EZjH1g0JQWRkJAOvCACk1GXldkW5z4pK2+Q+gGJC9YKVq1G1WnUmB45NSFQt9AksNIzRIy4hoaicikfaIUqBH8xAEHMYiCgDlvsAUkDC8EHtLQFAMeCC47Ah/jBOJl/g/eyqCcoC6lWlxYgKA1ACgO6XhFwCLCUCa+i9bgkEykFAMRjEKRBQJpm9X6YqjhqvgkDA+2U1sAoFofbbAgGtfhOGEE9Xxqm0mwgfvQyXUi/gfgn+TVAsh8MTDWsi9rOhfD9yNrwAaWU7IOCF7BzUvU/gqMuUT9vj3En2n1L2Kw/8cAX8o4a4AwCSfJuYm7SMGNgemuoEopk9AOk0oqMT2HgZNKQXX3dnAdHLNyAqejVivv5Eks86nXotvazyOOMpAz2ckf+qp//KVCNCc5ytJT3ykCukndDkX1hICGLj46DT+RZSK7yH5XuAQ6QhEpWrVHKLTOUNAHE8jrwAoIM+cgcAdNztRXUNDhHhYxHQrg1CBw8rqo0sMu0iLz4OJiQl/gVDxEyW8Funth//6OJuIUI/E4mJ+6HVVWZ/CwsdikNHf2OBH6VKcCzkI/KjD9lv1auWg5/Ohxnv0kLsPmL11ahZCxPGDZP+7u7Ju/3yFl7+5cpwyC3GM/xET0ARBDRlmHA9LZU1be7Sn3H54mX27yRfpVqEvOyCnmuBRuVzmC9go7JgrLfKxe+jbpkSWPzLCcb8m7zub6yZ1gNLo/fi099TGOgmB3/mjXwWY1rWtQbfPOz7R20Xk38/7BeAepX4tjHGYJPqfGKgkwBg1yXbcGB+T5SrXJr1yatTt+OVl5qjbm4uukXuQNtW9Vg/Eci57q0OeKJHS1SryTMm069z+M+L85kfoLZCeT71r7YO6zfw4J9WWxHh4X0YWE/XNzHhMDiUNXsGipIUR6zPIj676wUALe96ChLRDx+KlGNnMHL8O2javAUoMIAWkgi+M2wQomPjEBe7EnGx6+Drz/9mMhoxYfY8KfQjLyEg4UMGIGRAnwdGPkxPrvDQXkj+9zgD/2iRA4AULhHSNQhzFiyW+oe2of5887VXEbeX9wGldZISKUHRWnZKUl+9Xo+YmBgG+oWGhiI2NpYlwRMAmJSUpLqdu8/0R2U7OQAoymM1mlIwzF+M4PZtEL16raoMmMDCZQtmIzJq+UPVVdQHCfEbGMM3bkdCoXkgukuuYICIQgacaTyB5St3gmoKmwAggGvHU7BoUxJYqu2zDXhrEVZwyZhUKgxAYpB9mnSBl4A2rm0NAAq7uVatBGqVtAYBRRAp9fgNlg6sCgIq/IwpGfjpptVZKvD94uWwZu8R5o/M2t6rpQxQEoanBQhIf5NN7aiEP5A8uCRVoBkm5Nw0e8lt2nUC367fiw1Lh8GnssY+C5AOYwsEzI+7RnadKDhl0/6z7ChUY3XQlucvpSLx9w/kuCX7FZsvBwAH1vFB5eplUbWuFpoSJflV5BJggblpMwVY9GdMu4nV636TknRpcp0m4v/72luIjI5mz3kWdKPwu1TK3RmrUy7bZh2QBwDQA/Jf+bcCvcdiFq/BpUtGTJg1HUZSpWSa4Ov3cNkuiGOF3tWmdCN0dXy9JJj8uP9d2ieHlBT3rby88l/Hne0FAB30Ec225uFx7PgKFLE1YhYvhK5eAwSHhBSxlhXN5ogg4Fwh4GPyjKmsoXNnR0Gnq4LPli+wCAWJnBiFqIVRLPRj0BtD2G/6sAkMKGwW0ISxBTs+2wIpF6/jo7lLUMunghU70J2ecJf9Jx/8ShCQvEx+23sYRuNVnE81ouUT9aSm1dSWxVOP10L3FwNRr2IuDv97Eb//7zxLo6tbrgReDG6OKrnmOyvr+h22LTH8xm48Ar/albD39zPoXL0CInYeR50aFdnvDExT+gI66fvnSr+Jyb/k9/fpj39iz6VbPPuv4j3n5DAaDZPRkNSXGH8dAuuwwxMASFLn2d/+yViPtDSo54P0jBtsBl97/x7i1rwNn5o8o6//Wyvw3Q9/svXIB7J1C51F4m8Tv9p80Qwt3h0zi6VQy9mkTl33QpX/0hiwT9PPSz3syjXPz3VFKwlPSBII2Bja72VEfjQf+rfGMKkqyVnJr44YahOmzUCPnr2Qnm7CfMNEGCIX4toNE66bTAjvF4IxEyeh4eMtcDHtHLZ9t9ktKeG0iHEY8N+RD4z/Go0ykykDKcnHYdCHM5mvHAAkUJXZMjwmFP53OZgys7A0cia2xW3Gmu0JyM4wIiw0lEl8aV1aCNgjVh+B8LQQ4Ef/o4UkwMHBwQz48zIA83Z3yX0AxT3RNdUPGQAuO9OmDDhvRy26W4tS4MEjRqNTJ54ZXuCL28QwdRYgyYDTjVcx/I2XFMoC3laEFuOpy4hevy/fAEB2EDovhecd/bcrICD5/Vq8+4WQr58SzzAQUPIDlIeCsGPLmPhKMEf6XWikyIyUbgi+j0xZHF4ZuIDVFCxELNCPd2a5y2HF5gMsRIUxKOvLwuoKAgRUgH8r9p3Fgo1JTCFx/sZt7BvbA1WLc8DNe9JQdgr844TQEDFwTXEjyK/b56ZrODiwtW0A0MkUYGJeygHAI6dzePDvk/nwf5L3aXQWABSBXKnZeSl4bMp/OaxYvdc6/TdXAzH8w/xcNbP/EhN+w3v6yfhkxRJ2Xj/+uBcz3hmNmA2fw//J9gX+yPEe0LUeoEBMGk6+vo8em9ELADoeK14A0EEfuRsE4rjrvWsURA/Qhxp367zwUs4PPwC+mKX/RyDg73/xTJHwkYMR8sqLlsbObHKPDwKpV6cBRk8YwQBAERSkh7TIFtRpq0D/wbto7gdJ1kusQMMHq2D4cKiqz5+tIBBpRk/A21LTzL6E/DUQQBi17hHYYWIxQ+tePnUQ+/64CMP7Uxk7bXDfDqhaoyo+eKM3Slah0A5ediL6AfKH4GBMvYENO/+HqxmZ5pRgMSBEbIawrjg2LhQrhe7vx2HpsEA2C0xAnIUU2AXpr7PjjWagZ35/mB1rx38DmQ/gy8814P0C5Yl/ajtUyGVExt9rz9QCyUp6G34EgaMJB1JYGhz5/ZUvXhyZubnsn6k3biIuikI/nmV7T79kRNBr0ahWuTQmTx2Oa1fTGfuv10uBaPW0WYZIQJ/a9XcIABYi+49Sf42plxAS+rJdEDAv9bCz1zw/1xNZS6FhI/Pst0dMtX8P/SMBdyRrFUG9J1o+A8OYcGgqaxHzXbwqrEqyyMgpEex0k/+XDP+n/G2um599Ulj7pmtBHoCvBQdbAIDy9lAf6weFwnSbY2zBOZ8tZ6zA+HUrETHmHeYLSM9qepbT+yUoKIiBfiIISH8X/532KwKAtI387+IxiTUoyoYLq1+K+nHVAEDWt0zmG86SrB+2RT7xrPZqPpiUiEl6faGyAHmGkysLh5RTKfD34z2T5fLIuNitSE4+JQQktBVAP6GWEFhS3BWTBGIxPz1xEtFDDEDpTJwEAcNa0wScRjVUghiAtIiTfxT2deFqJr7+5QT7O2t/DeoHRScq2X4qVEsm7VRSE2QvSgIBf97yKz5d9wfPBLzPF1hH/k1jUmRaChwElF0j6pvBK/bhq+Ht8EzFMojZdRwk0Z7y0pMSAOgM+KdMc5YHuIjXUs4APJ55B4uebehRALBV62bo3WcSOnZojSnzZjK/b4txJEu8VmMAegwAVGP/CW2hRGkKjCtTsZKkGuFHhGVAXPH7GmQVk7WfAzJupKNqJR8hARiMlUXvMTH4ypW737tuwfUAsRlJzhwZHQV/f0vLkoJrReEcyev/51y/ewFAJ/rp0ZIBO9EhD9AqyclJCA8LR1x8fD6mLJoNrR1Wwxzw0/ZdGDV4GMJH6RExLZyVcQQK9ny5O5PV8Ytsn6TSuHYerw+YxV68X66JVAUAo6M2IDZ2A7b9EmPxO3vJcxxLJovfuBOxqz+HpkJ19HixO8qULovE3xPx6cpZLKyEFnMBo2C/cvfwy54/MG7EO/D1r4+Xu7Vkkp1/9h9Cw0YN0aFLAFo1EgsKFRBQmMHf9RsvhaGlkcgGpIBcuZyHdQH/CfTqgj0sMIMAMlokFmA+SH/F4I+9Z9KZJJdkKa9++4dzAKCikL9wPQcvTNuKH6f3RJ0a1ZF6+Qqefnsd8zMk38OxA9ti6EutkHaflwfTQmzJktVrQ1tO9JsBk/ikcyWgrarFis+/R26JsujTvxvM7D91/z6nZN+FxP4jOSp5pE2bMR7Pd3vhoQYAyZcvyhCBiMjFeTYlJt8+TTENomJjpX0RCBI+KBTI5jD7s8/RoFFj1Krn6/BRlGo04s4dzql1H6BHvsOmikEScgagfCO6XptXfY7dCb8g+X9J8H8qADEb4hD9cSSSk5KYrx+x/pg8KiaGyX6JFWgLxBMBQFshIMQOfFSCWBxeHBsryGXA8lVEADDy8xgmg3cNjHK3NQWznchwnDBzDhrUs2ZwMC/AoEBErY4tVCauK1Lg5MN7EfH2FOaxxUh2GnMasFMyYI7DJ1/tZSw2CwCQLgkpAVjdYJ0CrJQAg8sGR+sxKz2xVlFcVwcgoBhIwUDAihXMklLajXyi0JEfoFMgIF+Z2V0sZso4mLLAmIA04Rgz/RXJ3nBDwkkcTr7Aaq/Xe7ZBsbK5oFRgqk8sfBU9Ocxl4B95I/dflcAHjOjKI+1mSfbfHWpWwJSOvLRUBP+KX+CY5Jpk2xaL7Popm6kEAd3xACQJ8Prdx3mmZvCTZrm2QgJMNiwrYnYw8I+C/O6XtfZitu8BWJElPVuAue7OeLoa/qHK/rPhBV1IdaInh+Cjti/OZEJExHgYImdAq7UOH3uY+8Pr/+fc1fUCgE70k/sAoDiH+zCVpU50WBFahT7SyJjd15cegPl5HegNeRVZd7KF2TJKCj4B7tYN+Pr6SSnBxhQjgoNC2H/T/6JjPoJGW4HJgIO6PyMDAMVONAOBBAIys2EbCzHAVi37AkNH/lcCANnWpnvMj9BoPMv862hmKKBpSyT9nYikpGS2N2K10P9o6T90MPyb+jIZ8z3uBvvbPQ4ssayCRoOK5Usi6vNFUrKZ6AlYPOc2urZtgFZPi/4gssKaFTVigc4hIfEUDh9Ps2ADPlW7PKqoAIFjv/kLaxOOM0CuUfnK0NYrjXK3c0BFvDv6fAL5JP8XRV9SQAj59hHjkGamaT0JACT/P4U0SNpc5e97ElNZ+u/yD3tBW4r3ANp/KI2dC4F/y9YfQMyHvc2efTbTAPkUt1NHzbO4Y/R9UFwYz7aAPocAYCGy/6jf6L7U6dTDS6TR/yj5Lzh4bpKEK6xnMCLmRVklmz6qYJ47rxo1AJANM5qAKGX5jlizbAHmTpuB+MREBCmCP2gT0d+PnuUUAqK2eCXA7lwlxfc+PS9EgEf2E8nhB3QLYmDs5j2JqkBZ3o9eOHugMUkelOu+XInoL9dYNYJ+Jy/AuDUb3ZLxe+ysXGAB0v0SGtILMbFfwZee/TIWIAElchmwjyaHb6JYOwiBFkf+PsrAGSsfQDkAKNQGop+cWwAgHdtdEFDhByhPBSY/QAoFoXMoI4aCOAMCsvY4CwLysmnyEX5r4hqkpqRj5vgeCAqoAwo93vTT35If4YD2zbB39yG8HXsAuxeHWtZgnhokAgBIvn+ULkxg3+Twdih+4Qb+uJmNUSsTsaPPU6hauYJ98M8O8CdvqlzCnV8A4ILoPfhh0494sfcLDPyja0mLJYvOMu2anlPR0RuRffMGk7r7aEtZe/65AwDaYv9pgHTjTayO2ckCS0TPaHZbsfrRPJ7s1otOAYCO7Vw8NZy8+/H2gL0e8Mp/nRsfXgDQiX5y1wdw6aIFqFJF6w3UcKKPH4ZV5k6ewBKBw98cibARr7IEYEr5beTvi7WbvkCd2nUQvXgNohd/hB/2bEGdhkJgiOkWwsLeQmj/XioAoASF8J4iLi6UJvz28NG4ZeIQnxCH0uV4g2uSHlMxQiDlrAkTcTH9Ft6bMBpbv9uG1JTLDJghCTKFk4iJxaPfGw3/JxsD3D0GWqqlAzMQsEdbtHpSp0jykxXywjmQnCfxSCrzBiTwslrV8gh5qrbVLDQx6QZM/wkZt7LxhI73Avzy3SCUu5jlUm/Qx0DGBRO2HL+MsE5NVEFAAgBbzdsKn7KlMbp5LbaeKAe2mUKskpJHbX7u3U1M4tK+Y3PJAJyKxMb1qzFpzrQRHTF9+W5eoiN4/rETkhf5MlBwxeoduJCarir/VesIu/JfEYtVSEBc6tACWNmdWrgAmlUohyCwY1S/UMQlJubrVEahnFwBHlQNABRlv8SmEplkdIuQxDq0WxC+T0hAXWGSRCl9Ej0AKeVXbREBQG8ISN4usi0fQApliYyIQHjE2yyUhj1CZYd6kKdhCfQnL886OnUGB41bmhQgj0o1lmDeetz5rR3hUvI98RM/dD6iF6CZBXju1Gl8u3qLXRkw+QCu+v4gKpYtgbc7NzYrB+QAscDqcwYAJESMM/Fg4/Xid1EmKwfZ5Uqgcq4QBqIBrlWwDAchgOnM1ZugZODcuho+XETJBJSHS8hrBIUfoBQKwtBGB3JgaXDbAAIVLEBRRbEh7k8sWp6AOr4+jA14+5oJ0T8lM09mkgKfvA1UL1MMzRrwAWTECCyWm2XuW+eHgvWaMvCPfP/I25nqNwL/SPq75NBFfsIVJSACtWrMP6Xc116TsqqURNX7vMdyfgCApMgI6vw+dLpqiN0wBz6Vq1t56fFAoOAFyJ5JJhw/lcbGNzEH3w7rzCbVrUI/3Cl6rNh/wljigIO/JmLLrylSYInYb8r60Ga96EStyHEmhIeGIeztNxH4XIcHLECDw+GkZDSi4BZXHmR5uSe82zrogby9tb0AoHMDzAsAOtFP7voAEiBUqUZNtyKsnWhWPq+StxswnxtX6LtnhvE6ncULY+GcuTh2LBlJSQehQTGYOBMiJk3F2WPHsGPnNjzu3wTHko+jrm99KRyEM/Fpwckpyfh23UoemDPd4pmENWQmzdIZ89fFGTDQZCrJgMWkpP8hdsNqBDzZXJUESUCgCOplXOb9PpxFGFwGAVWMq8kbUCkLDmrT0AIIpJCQiRsOMfbcR4OexsAWdXkGIC12cFH2ASAuN+/hzMkrGHHwLNZ292c+MKwvxTQ4IYGOQEJaKDWQhX9090f/bcl8CMhjQnKcfASqsP8IACTvwm3zQ7Dn2GU2207gX69n6sGvUW0MeusrdBvwPJYs+wF7fjTwkl/WGEVhL5iEy9l/9mZxzcUdRSiz6lKgMShumUJm/zl7A7tTCzu77wdtvaIAAD4MbwVbAGBo1yCMHDsOQ8dNkIbGpi+XY960qYzdR6EetNC/ix8KBOqRB2DEpAmIGD9RdUh5GYCeudNs+QDS3kUm4MhxY7D7pz2SRJ7Ga8qJZER9OF2VReeZlhXeXkSZMAWhRMWsy7PFgNtn4gIL0HwMZRgIB1EGTBOJjCGlxgI0cfhkHS8DHvN8Q5SrLFhoqACArDwwcRbA0qiXGqHq7RxJAmwFAGbwYGB2VRkISAnEioRgdRCwoaUfoEIKfOR2LppVKc6YxtdyAOtQELP1h9RPKgnA5t9Y0WB52aSXpjk8hVYgNmDfUSuZJHjKoDZsG9EPkMmpK1nux2MgIAcWiCaGftCkKEl/9xgz0StyB7ZEdJXAP5qcFZOW5bJfV8A/sTNEFmB+AICfr9qBxSt24rXXgyU7FkeKCzkA6O/vh9DQ1jz4ZwXa2roLbbx9Few/5g8pAMki++92LjBiWGf46HgFkSr7j9MwVUZObqZEThBWtlrfuoUc4mK/Q2zsN4iOXg6tjQkLt58vyvJVreZ36xlEnoYp0IeFIYZsVfK53Z46/4d9P7FfrcS1aya3sBOv/5/zo8MLADrZV+7IgE0mI3s5i9JKJw9VJFYz34Bv5rN0tkicrkuNoJdkSFAQtLoaMMycAf/mATBeOARttcfYLJghMhLaahpULJfDWH+ixx8x6yI/mYkAYtEJQM/0d+fg99/249stXzDAL/X0KcyfsdyGHFjZTBvIl/DniHGRiFkVg+DgIETHfMJYe/mx2AMBWzTSyfxNbEiCqVEmExKSUiVZMP0pKLAxlLLgsV/8hZ/3p4DSeRkYZ8MHUJz5V54vzTDTQlITaalYUpUNSEnAYvovJQHHnUo3H1eqMlWqDsHsW2QtvtrJH2WqlGfgX7Omtdm1D31nDZ4LqItl3x3B3q0R6gCgVPjzCW6usv9Ibh4ePh4rv1poCSY/IOAfK1RdJ73mxxAvlH2K4IXISCtsAJDaExE+FGFvjrWSIBdKB7lwUGLxpxxPhn+LAInVZ5ECLCTKJuz+BWPHjkPL1i3x94G/sWzRQgR2fB5xa9cgLi6OgYAE+JHvH304GAwGBgYSKGjLFF0EAMOGhkFX05rJRfUB7dfLPrB/QWn8qcmA+Q9a4OK5FCyaPR0pyWegqaxB9No41qdhLwezMJfI5TEP3Lh1ZoiLicC0bmGCgO6QZ5g/mkUYiAlxsTtw9sRJ9O3zHOrXrs7XDxYyYA4b4g8zHzvGnnumFt9NdgBA+jnmwGkGLjEA8H5J3vtPWOQ+gPyEKP+DKyAgedX1alKD1RaSBFUmBabgC5K60qRg3colcL9MVZjuZmH1D4eQlZ0jhIKQLFoFBKTG2AMCbQ0UITxF/JlAwF9+OYz3PvoJH73XA8bL15gNC/UjSYHJD1C+uAUCCn1HoN+f/15B0rUsLNv8Dws6Y+Cfb1XAlI2vz13B8M9+Q88WtVkwx/Urt/F1ajrPppR5/hGAV+6abCLXmZuCdRfR78o4ZgAqQNoL2TkY9/FONHuiDp4MqG/pAQgNPl+zF1ELt8AwexgLZOPBPD6J2zYIyIPdB/9MwpbvE/ltQigtWAEA2ix4hPWsAmLYwLDsETFZ2kX2H317vN77LTzfuSOmfSybzCpC9SIbWo5qQheBQPqeS9j+o1ep5+R9ld+rsfCS/qGIXEThJaKdlPNH9fr/Od9XXgDQyb5yBwB0ctdOrUYU6+SkZJAkRFNKA/+AgHz9YKCHIiUIxeZreIZTp+7iShyrFfliNH88/1iAQXAw+wCkRedbHyYjFQI8hTzktX4IHfyamaWnAYhZR4uS1af0/kv68xBSThxHh85BNhiAjruD9kGy3wspBEADMetjEdQ1f1OglCDg4eTzzOfER1cNr/QMRGVNKTMQaGOGmi4cd5NjsuB//j6NjOwcKS1YBAKzrt5gHjKtmtXC+30DUPf2Hb5DFGxAWwCgzd5TAQHJ+4/CR15vXJ2Bf6cu38SKN5/FwGcEH0YV6S/tnwp7KqSPnMnAi+9vRNhLzfFqxyYS+McAwDdXoUbtmvh731Fs/f4Di9APqY1UyAFe/yraAAAgAElEQVT4OeEf/Jp4lBWNISHtzWmjCg8XcTuxCKUPmbDQkdDrRyAwiE8VlmwYbWzreHS5twY9v1JOHnI5jftBBgDzwpajj/qIkUNhvJSKISPeZim0BHAUpgSYAMhxg0MRE59QeEwj94YfmMT3jTCWFkv9OHF0OOYsiZZkk0ylZjIh0jAeSYl/MG8/YgO0CWyLiTPnwL86fy9S2m9UVBRjStCznp75FApir1BNTk6W2INqzScAkMJEHsSJQjcvh9ubpaj4ACp3RjWSfvhQJB87irHjJ2PZvAVSPRBnw6fR7QYVkQ3lIGD06nWsRiyMxXUQ0LYMuG4dHwwf1N7SSkQAtEgGHL1+H7MNkWTAgtSUnbcs2EME+ggApOCOgXV80KBaRacAQLYvhseZ+9MeE1ACAetqzZOKMhDw6z/O40JWDiJC/Hm/0fIaVieIfoBvhD6DamXK8aWrWme6DAIqGWZ832xIOMxsSNIzbuCJhjXhX6MSmjSsmicQkFQPm/adZmCfuBDo91ilsizwo2FTHV+vCf6MBADeOnYFkf9LxU9B/hL4x0BUmXzXHfBPPD4BsUoGIP1G6o5ZLws1sQwAFD0KD5y+Cr8avN1M8YrlseT9rggKfpZdl89X7cXPvx7D7JlDsHrdbyrSWrUgDQ6lYcLKz7ci3XhV8P9TBoDYCKNhdRsB5Sr7VZP+Ct896Sbe+88p9h807Bvl9i0TCwOUxrsT8t+Ces64VQu6CAYW1Lnk/3EE5U/+HygfjsCxpGl3ffu98l/nL4kXAHSyr9z1AXRy93ZXO5yUhPfCw5lnm1ZkEGRziIyOhr+vr2NjYLcakbeb0K1D5nEj6p9pEROxP+EXFmQxaqwle5F+Tzl5AL6NWucZPKUPQJIW6d8IR+Qni+HboB4iZ85FfNxmhOv10EdECHYuwhtUrR7nAH24rfAP9zqD5MMk+02I3y3twDBjGsLGDMjzOTtqkRkE5FOLV3+5BSbTTdSpXAK9BwRbGh5bgICswjHvnoJbBFnw2WvZFv6A5auUR+a1TMzfkIRfDp3H8O7NMLxdfZS7n6vKBpQkwDcdzyDLjaOpMeQHeDLzOiav+xsjgx9Hp1q1+AASOhb7MFBn/1FRf+0Gx2b2Z3/7JxaMDsJrvVpazOwnJBzBmMitCHquBerUr4WGDXSYMWet1AfkLfPTxg9wNu0KNmz81Sr5l+8xMXHZ8srI/24l6S6E2Vy670hiwQywY2NdGoduFX2OBmoB/E4gRMToUQh/d4LLCZ20bfigfqyV+kkzoB8xBHHxu2G8YoR+UFiheQCKLCtnEoYLoItdOsTShXPRsm1HBAQGWmyn5hVHQGAmx6G8VsvGqq/WnIvO7juOYwAh/eYF7Vy6DHle2Z4MWL5zuof27d2Ld4YNgq9/ExjmLYZhjB4PKwBI5y6CgINHjEa7Tl3zafrTwSV0+YNbKQMGSt00YckX37AJRGIB+tXmgRg5C5D8g1dsPmApA5YDgCpJwGKyrMQwkwdKKH0ABRmwdLZ2QEBimmWULcG8hW0mAwsgEwFMtIiyZZEFaCUF5mmRdkBAVoA4dz8pWIBy2emRf9PYJGX54sWZv3KJahWxVP+8uhw4O8Pm8USfZlqBwL4LxYujbm4uD/rdvyur7fiEZqqtKPn3xJWbaFy9Il5vUNXcdwL7z2nmH6WaaAS/RkUL1QBAuk47r9zC+tee4deWAYDE0uz36R72Z9PNbFbiTRgaxALb5kcOR9d2DbBj3xls2PybTQDQVielX7vJamJzAEhFHtgTF9ViR053UzL9LMeAXPpL11hUjTwX+AS6BHcwH0ZRNzryinYkbXY0CPMaxOgU689RI4SucvKOcWZvRXadlFPJiJoZCUNU1CNZn3gBQOeHphcAdLKv6CFEBVZhLMQ4Mxim4vGm/oImnsPCOYuwbdsP0KA49B9MgrZCJZ4VyB50j8JjzvpKGI0pCAoIROjQYUj6fR+ivoiGbx0zQEqS7JCgYOgjJiIktL8bl9JyVoUBG+Gj8Ezbtmj3bFO2v5Aur7IPxKiYFQgJIUNycwqYsl4jiWZo6AjExi6HjqUU520h8E+vn4G42HXs4zRq6Sz4Nm7C2IAfRc0ys8Dydhi7W7sEAjL5g1T9WOs9TRyM6TewYef/mEyFFrks+MjlLPSbsBkjX2lhBgFpJVEWzP7dsrlKT0CLX1VYgCw4JFeD2tVLACQpkS8q3n/XimuQlp7FvHWSzl3DJdNtFvYRFOBnkSBMUpyQAZ9g0eLheGHAQjRtXBMdg1phd8JBNH/CF4eOpuDlXp2Qffc2bucU81jwR16LOXeGDt0PSxcuwtBRI10uSArpkevOaVpsQ2y5uVMmupXOSdsO7fcy4hL28xLG4CCMGD8ZXy1fAmPKOcQlJqmGHAg1bp7b7t2BZQ/oFACgt38KrweMjNDkXB0mAtalS2tw5bLxgQYAlXYAtq6AGApiiJyLwOCX2fOjoKtBZ8tPuo7hYf1hmDUX/n46QGMdBmLJAhTYbML1P/K7LA2YZMAOAEB5ErDIMnNGBiz1tcsgoB0/QLF2EFiA4oShhRRYLRREfuGljnZ0ha1ZgDQBSUtgszr4T59PmbpBV608+1ulCqXwSWhrFl5GiyQLzuQsQ0EEbz+S+dIkKaky5vRtzoOb8mshlXg8+EfLHlMm24bSgAmQFYFT8bqogn8E9MkWjhNSotknD9Vn1iCgEgAk9ueVRnzQSQdteR5DFa+FRoM9SaksDZkmZi/+cxK1WjTCjEm98fOWXzH981/xhH9dNH28Lv49dgETRnVRDdewdW+K8t9mjWri1b7POyn/tcPkshP8cer0eTZxXKZiJfeTf+lEPDBhnLg3AZFTDAgkr1yDwaWXh5OPepf2yVZ2eaLC9UMUzhYcIg2R4LLvwDBnduE0oRCP6vX/c63zvQCgC/1VmDJgw8RJ8K1VHWFjxkktJmBw1aovsTvhF/Y303UTk2YRIPjgJTG5cCEUq9KMhzHNCFO6CTHR0YiKicGaVV9i7ZermC8T/bcvMSUBUDKzf1NfPN+tt9MHpEJ11669KH4nE8EhIRbbUfAHHYeW/kOGIjv7NhJ/T4T+/XcQ1KWbvFyxCO5IOnwI0Z+sRvr5o1i9MdYj/nzkJ/jTD9vYB5JhzvsIeaUPe9G5GuzhdMfYWFEuByZT781bE/HTzhOoU4FDWHhvlhB8j4OKJNg6KdiRLJjANhEEHPM8JRTLmYT3+RY6ERZi85zF2lpTxhIAFNh/R67lIv3YRbZ5rq8OF/45jZMZdyhZhP1t9z9pOHMuHTEf9kZQUDP+MIKUo/9bK9AqwI+xHM6cu4bhw+eyWea9CX9j+dd72GqD+3ZAuy7tXZL+qp6LBwq5vI4Ld7bPtwLQnca4sA0bhYJdgwubsVWVXn+ULqsfGcZ8zMhuID7xfxYf9bT+9DF6RMashFZbtcA/+F09vwdqfQ3g6yyi8UCd2IPZWHs+gPbOiIJfHmQGIAs5obTfrfF2036pf/bt2oHliz5m9aBv/QY8C7mFMDlcEJfdhY/r+Lg4kEemwaC38AKUswBthYGIacCUZCuFgYgScYU3sFwG7KoPIJebA01x/n2ulANrtGbgiZiAZ27dUSQDy0BAmRSY7UsAnuSWITRxeL+sBpIUWKwXHGF8Fs8oFV6z7EV69VIGXh0XyyYmaQnRr8aQrs3RuHENNtFatUwJrN9xDNdzedVExGttULteDebHTOqL0//y1jIE4GXcykbVCmVcAv+I/dd1yTaE+PngrYC6jDmpDP5Qhn5cvHcXVW7l2PZ/ozGnMiGrxgC08GgU2X9CPUdhc63f34oubXzR/tnHBf8/3pfRlMXhlYELWD23KWY09vxpZPLa1q0aWjDs1G4xYv9t3hDPfJwZIy+ohZMAoI0b1pb0VwNQ8MemNfG4eruUZdtyNVZJxRwFxdl7v7G6UV1p4sqjhBjz9F1iyydXuS+Psf4cNdKFZ5WjXRWN33nlHuEAj2KgCZ23o0dl0bhORaMVXgDQhevgLgBI/lcmk/MPP2oSLzMyQqvVMdmq/u3JiI75SgKyrJvNIeVUCrjbVxA+/H28/PIrGDVurEtyOxe6okisSn2U+OseRLw9hpdj1dRh7LsjBHCP7w+S5QZ1au+2wSsdI0I/hrHqCESM2RgLXz+zMalIb79lMmF4aChif4iz+N2yo/gZ7owb6ejd7XXWZjH8wxMdSt5/Ee99gC9WLkCd2n5OK0Q8cWzlPggE3PfXCcY+pKWCRsNeTP1eaoGw0HZo8XQASrKQWhGwU7IB2V1g3q2KLJgK1RYtG7J13poahwPze5pnn/mbyKJZJL8pd1uYNRZBQbWTJ7BPvsiZfzLZ757EVAxesY/JZ8jrRr68NzgQfTs/BV2dSjjy92m8vSQBG5YOQ4mKWinwI/2SER16fgz9uF7MU6ZrcBsMH9QV9zgOPfp8iL2/HcbLLz6NmfPeQRO/2mz3thh8dpl9Dyj4p3IJ82OoFrl90qil4ILx0w14IiAQ6UYj3h0ZxjzNONMNWIRXCHLhbj1ewlerViJycfRDGXRQaBfJCwAWWtfbOrAzPoDKbR9k/0rxTWjQj8DoiBmo40RSpch+PHPyBCa9+QbWbE+wCxx6/CI7+WEtsjn51yqZN5tZgHGxW5GcfAo8Y6qtLDHVzAT85Cs+DbgneexSuq4tH8Cce8DNe1DKgC2YZjZkwAQA0qIKAiqAJzkIaNMPUMY4E79WCQSkZc3eIziedh1P+tdF36BGZpmvDb9hd64bqQ/uXr0BnU9pCkDG7WsmlK2ixamTacyLsFG5EngxuDlTMtBiWPgzjLfuMECwcvGS0iFFX7+qyDEnMdti/gm+f6SoiNl1HN+cycDa7v6qwR9qib/ykBbVkk0GxIq/Z1UpybwEz1y9yUBZuh5hrW0AskL/kpS5+/tx6NytJaa+EYhqNauavfc0Gty7Vhxnb1/HL78lMzBPHgBi71r8HL+H+ThrtRXxdlhnPqXXQpptx/9PuWNVb0gCKfmSWe4ZLYaT8M8QM5CXfZvDqtX7ENCqMQKe5pmeVksh1Y0FMembajTizh2OfyY6+axy517zblOwPeCV/7rW314A0IX+ugUOt5xTn0h7JRAvNDgEgc93QsS0qU4DcsQs+zJmFbRVyIeoNPoNGIhhIwc75ftBjLiw18MQHByMoM5BFmfo+5ivIDd9MHByvkAkMJQT5IMcDiYlo/hdDrHffIuU5OP4MCoKdX19VeWF1I/EyoswRDjVd8rhIMqK6e/kJcRxdxDzTYwVyCcGg9B6MXFxNoFaka0Y/XEUQof0RMiAPi6MQPurJib8Bn34ZPy4Z6PbASKeaAxds6TEvxAVuQTBwc3xQk+SOwBvjZiNQ0cuoOOzjdDlucfRqXsg/BpWV7D25DeYuoE1yYJ3/XYEoj8gjeRvE5LZTLWUCCieiIQvcpi8LBHdOzZGB38f105TLLhktwxJfcm3550lCej3chtULXkHZcpqUL9KGSSeu83CPWh2fNTAZ9CuU2sMGvYpX0zPHoZXuzSVZl1NGSaEv70ULdsGIP6n3/HxjNfw16HzWLxiJ06cMjJZjq7uY0hIiKIpbtUx7Ar4l5ycxGZhaWLhQVgKohgsiv0wLWIcjv37L2K+i5dmNIkJGKEfyaTBNNNJC0n+wgf1R4RhCuLWbETkslUPXEBHUex/sU1e+W/RuzrO+gDKW06vgZCgQIwc8w6ef6FXoUhjC6Mn6bwT4jewZ0P0l2sKtAmuE2d58E+j4X3RyEd4+dKNKJ5zmw9N0IiTd1QX8OuIMmAWBtJBCOeSswAFyakYCmYlA76dA47YgrTY8QF0CQTUahjoJCbaMlmrPBREETox5OMEjH6hGToEN8OFs+n4+pcTrDkjewegSg3Ze9qDICB/vpagE/lmir6KA59vjLr1zXUSpQGnXr7CNqMEY9XFAfhH24jsv6XDAtHo+m0WxlH8AofX2tSxCmYRj8HYf1fNcl+1Y8uZmOLvDtl/cvmvVgPRx5CkzGb2n8CQE1Qbp9JuYuuWv5gdFIF5g4b0gk8VwaPSxt1F7L8li77BlYwczJjUCz5aWt/Z9F/ZTm0FG8rCQWwFf0DB/otdsxOR05cg+uslhQwAigU6g/8dJ/x64AlGx1m1cC7b06hxE9g/XX9WeaAh3l1Y9QB9b9O3iTx0yZVu8gKArvQW4AUAXesvuMoCpAEdHBjETMP14/QIn0DhEPbBt+TDexE28G2MGPUWOnXpAK0PfbC7RsMW5cH7d/PyYHExcVno3v1Fl9iBBFppymug0/Ey2oJaqB/0w99nbEj6n4b6QEAECMTQVK6CyEUL7dLKqf8JgCXzb1f7kM6T+jE4uDuGDB2CoSPfRPTcSCbxpQAWUVbM9weHw0nJLKylux32JQW69A0OZmMgITGeb7uHsFhiAIa+NAgLly9Aj26dbO9XetPmw9QXB6SmnULndn0QuXAKgnt0h1bLS0k0uRzGjBiPf89k4Nn2T6Jsifvo2qMtkwTzXWjJ+GP9n8Xh9Gkj6lfXwKeyrKMEf0ARCPxx22EGuFFhScbTFBZSherUuxxI1kE+NUt+PIKXn2uAgR0aOzWEs7LvmGe2ARDoRxKYPccu41zadZAHzfpdyWj+ZG307dYczzWvxxh/rJrgAGPqZcxe8ycDA6ctGINZM1Zg8tTh6BJYz3x8jQb9X/8IfV95lhlLZ5g41jdlSmuw7LP1qFi5Ipo0b4GVq2YwgFG5uAL+0bZh/QegTbvWVgE5TnWIkyvRGK/r6xmQ8VEFAOWpteJVFwvXoULRyoer9IOmTHmYLl2E3hCJQEXIhZOXzO5qJJ+kpUBlhJ5ouOx7wt1HLAWAeJei1QPuyIBpm6TERISHhrAPjFVb4gqWEVeIXUjPkojRIxATt71gJwdcLi+sE4EdsQDlYSBWLEAHMmA10EnONGOTz0JJQgAgd+cuNKVLOcUEJPaZXNpqAQLKpcCC79zGI0ZEvdmV+e2JqcBNaldG7x4tLROdbQWDuDu+LFK1OVAoCLEA6divdeN9rS0Wkyy0Qv6DGvjHajqz7x/9JyX/Los/xth/FqEpjWuztF61xF9H7D9WW6owAFUBQDUgVqPBhewcDJj+E5MyV/Epz7ymecsWOQAIrFh/QGL+de0e6BD8o7YdP5WGb1dvEZis/GS4JQDoBPvPEfgnqGmcDf4wmUoi6062faJAvjMAOcQsXorko8mImL+owJLLCbyNjBjD6iWdlmfesjHkfdW7+xTxyHaEkYSFvozomLVOS8XlB66gASp46mPaI2dU9HfiBQBdvEauAoDEQKOwDsPMGSDWFwMCP5gETZnS0pF1xMrT6WBMTcGZU0cxcfx0Bv45y/hz5RREYFBTrhQDtByBkbRv8h9k/5w2tcCekmJyKLUvKLgH/AOekjx+XQFEWfBHcAj6D+jn9Pkq+3OCfhweb9oUw0aOYD9FhI9EQLs2kqyYPizSMm6iU6f2oHTgsJAQWQqx9Hph/0L9rw8PZ+tFfxPDm1+zt48rV1F9XfL6e3PwW4wt+cW3H8Ondh2LFckdgbwHL1Ky7LexmDF7Auo09HPtwIppOvrP5MMnoKtWHVqdljH/3tNPZh5/CYnfQ6MtaeF9mPjneYwe8gYmT/kvzpxOZbP7PrpqeKVnoGVKsFAkpZ81wq+jgSWxTRwbbN1WGRC4NPYvlirXP6gJ/GpXYuuKEmHyuaGlTqWK2DY/xPYsNrEKruUy2ctR401MHt4OHR6vwUC/q+m3sO/EVST+cwFc9j0W3EF+MB+910PwilFcRKGiGPPBJvzy+3Hk3szEbwkzoa0qgPmiF+DrH6Jt+5Y4ffgYW2+svg8GDuqJTNMVpGeWQD0/kjm7AP6JHy18jKBFnxE4tyL6M0RGLXbq3ndtcAAEuFPQTnRMjFXiqqv7ovUfJADQPJftzplabqMPH8ozuEP6qz4adu3agXkzpsDfvykMUUsR3j8E+okGjwOATI4shJAUWrJoHrqT+okWt9rulf/moefzd1NXZcAiE86gfw+BQc8jMnqVJ165+XuSHto7nbt+yABw2ZmIiln3QICAjlmAJunlYJcFSACX+D50QgYsZ5tdL34XZWRpwGogYHbVEqicK4RPKOTAIghoTgZuaPapU4RPsMEoCwRRTQWWl5KeQisULMAj/572HACoAP9E+S8l8M5oUsuSIXm/JNSkv86w/3iMzjIEhKTY0JSxkv+KPoFZtcqx3ix3PxdkDdN9+nboKpRGs1b1QGzS4a+0hqY67/0nejancyWwOmYnCxsJD+/jdP0kAoC8XLi1TMouXlAHAKAN8M8y9Rc4+Gsidvx+xmHwB6urHPn65Tv4x7ciOTkFhojxmBW13ClrAw89EtV34/KERb625pHbOWEjNBYMkTPcUih52X+uDxkvAOhin9HsgSMVMO/5Z8JVownDw4YgImKSkDrLs8Q+MhgskuyIlUfSUmZgqdGg2yu98wX8M58qnyK8e9tPEhhJ0mAyDVUDBFms+PwFiIyaBw2TIeb/QgBZSHB3mIyXYJg3G6GDX3MbJWOS6D6hMlCOB0V4n0WTw9kGAk0+0OsRGx/HAInwsMEICxuG4JBgBuQR4BES+n/2rgS8iartHsoWypa2LIEilL2AYkCRigoVBYOfQgWF4ALFBQIqFFAIIBBAIaBCAIVSWQoqBAQsuNWVulLUH6ugVhAoIBC2NkChUzb/572TSSfJZJskbcDM8/z/J82dO/e+987MnXPPeY8WaXqe3UnladyNr72K7I2bkKTpBY3mAYfYpumGI6lbEuuXjfweFBCQ+jR3ygK8v2kLaonYK7UUSujGPAH92FlITExEp1tuxm09uqJP355+DSbJjPP3HEfW5izEKRX4K38PCOKjONL1TlmtMM6Zii5d1bY8hPyuPuUc+WXHbixO34C7emqgG94Z5y2H8bb5G1it59jc736v2oUNSJKLW7q9CEXVf/H7F5MQ15BYoPziweGw5QhMe/0jBtClPnCTkBIFRafPY33OHgYMfrGjgDH2urWuZz89tjLQqUtLfJm7D/uOnsXqz3excaa1HyXH3rbrME6cLkFcjWqoHF0Z/ZMT8fvOQ/jgt6O4vXNTltvPgZ3o7M5HiZkPWjBq5odYveI50TxQgCQb2sfmol3zWAb+db/nLrw+7yl7Gb9z/nkA//waaJmFhZyYCczVOnBU+1oBACnset0wDNGNQGd1kszolZ2m7adB3/790X/ocMko0u+pw4YxgJBYrtoHe+M10yK0SlQHfG1xBRZrIUwGPfTGReULHASpFyma7hg9YaosADAi/w3SIISgGn9lwEwCnKSG4bV5SLpTbM4VgsaFYZW0bk1J7opVG7aUO/PRd6yKf3n5mwuQctqtW+8mF6AIhHKWAZP0dOQDrVieOF/cgAUAkLVRxAR0BwI6m4KQ4YU7KbDdidYGAgpSYDIE0fVJdJQC80HyazN+599WdG7ltHZ3Av+oWk8AIMmAK5UWus5uH6S/Quwzf9qPxbuOob2qNhKLrtqlv+5cf5nTr7cPLgkDECn33+at6tsBWMGFmBh/tCYkI5N7ulPORYjYf7YYi+S/b2/4nuX9S9E+aIuD6xpHAUeWpOD+y8w/NB0lAECJB4aw8HFz8ziDf4Lr79XKNTD8yXsQp7LJ4aWMPyQ2hl1aUA4AoLCMp2dTRbiVSz2mfX9WhddDntbd5BWQ0KqLz8B0ePUg8NZEAED/YxgBAP2MGT206IEldQimFMaXX4aiejSUNRSgDyhz1laP8lNiqZGDrT/MNj+bLfWGYSCgIBEmEFKBKCZtJYCoYg6S+gL5eXnQp6UxcG3oiJEYO2lMwGAC5T7TaVMdpMDEVtIN1SFzvdnj+DjLiMUAX9bGjbAWnUPu19tgTH8DKSkPM2Bx4azpWLViNQMv83/5DXm/5DGwNfHGNuxauqEjoflfLzuLkAcBCXUKPPJ0/dNHjzhUtPzNDdj+/Q4UFBTA/OHb7vN+eLg8Zy1GqvZptmunGzUCqhvqMKCvRi0lSorLFj3xjeNZb6grebv3omDvHrw2dzEqXeJw+IgV5qwVTF5BkuDTZ07i809zHdiAd9+RyOcGpIPjMOipN7Bjx59MDpuzVoe4hkJeHNccgeQMqNa+CfOrA3Fju0bY/ecxbP/1MJa99xP6am5BpTNF2LJ9vwtASCDf2eJLzNDjdMlFcOdKWQd6tWmMn46eYS6+5IJXWjkaqvgGmLMsG5/t2M+c9BzdfYXVuTBlpViBTK+BfftPYuH897Bhyw7opwzBlg2fYsToJyAkbna3Syv5dwfgT9SGwKdThdZwrQCAgktn+tvmoJhwsHx/Oh3MOV9JOvsSACgw/iih9VPaFGRmfRxxAXaarSRfrqtUygI9IgBghd76Hi9uYY9+b8hAWRUkg00lF93yNsMIQQjlMI15ADQJprczkdi6/Nd3vnxY5+fnw2ScC1P6Ah4PsxmCiHMBPjzgTrRsbMu5xgAsL7kAPciAiZn3eHycS+45X1iA7A3rBgQsqlcZjarwrECvpiCifIBSrsB2OW7fTq5rYB9BQMH1970FWtSryzPf3IFqRScsWLY5D02iK+OxB7sySbL9OM+xzSaXw0FGbPtVgv1HJiyUg3HQp/k4fLYE1lPnEd+gNp6/qRF62PLoCXFjTRSxNz3eRj4AgAL4KtRTeFWBzvM+wF3N47Bg/D0sZczbH+3C+aiqvAMzmX9IyH9PnjyP4SMHoGaMDWBz0zABBLwKDotMm1B67izY3G1/g28AoIcOO4B/tjWyV+kv+bnYh95VGeJwOftaMnRkD6k9/BA8Kv2v8hplAZrXrET6kgxkZWfJYs/5H6jwOiMi/5U3HhEAUEbc3MmASe67Zf06DBk5CqVcMdavWoM0w0sMFAr3g6Sp6enpyMnOhjk7W1a+vED6SIv56fpJ2JGzDdYSDupObfGCfoZbcw9/r/bRZCIAACAASURBVMVAvBQtshz6xjMhb7+zK5LucjRLEdcv5HE0GOcyJie11WQ0It1kglqthrqTGlkfZyP7a8rpx+dJpHg+nKLB//oNRqcunaB7fAhjGtJOF51PjsXpqzOd2IeCA54MvFPETGVG6BJA4pH9fG4+liPQH+YfR0DeLix+bTHOnjyKKXPnQH3jTS7XIIAw/+8DqB8bjWefnII4VR18n/sjktRqzHt9OOJia8NSFI2WLRxNOGixRC5pu/MPMzYg5QYUy4INM834Mus7dOrWnrHkvv1Ab3fSta9mbSsKWuz2HJqBbevTGCuP2AHPTlqHBo0bYmv2/zHpLjH5vlz1DPIPn8SMjK/x597jSO6SgKlPdEXDFipcLr7Mcvft+qOAVf/swNvwcMqt0lPOme1HpSRd2oRFFw/8ffVpLo6cuYLM5R/gf/3vx8wZQ6B9eBImvjgQd2qIoRIcya+/90k4lQ/bRaJEkKitxw4VoFHThGBg+Oz7jBiFlmPHHIxAhEszAPDFcVDf2Ztdj/7NneGYAZGcXKfhNO5h0ZaI/DcshsFdI+j+sEgBD25OICDYMDqNbQBe64eVs8Kon+AXK1eQAVPfTavXBeUZ5Vccffqw5tgmrf4VA58ahZ1DAB8HIRdgk/g4PP1IF9tr37ZpShuefrIAxW7ALD+f2AzECXySygUo9D1gENApH6AgBf7n1Hm8sPpHplS4UHrF1RDEOfguywXhDxwGTfkQDWOiseg5b2oPDqdKr8K85f+YszIzIakjqlgq/5879p/NfIWaKbD/6L+JAShIogXQb9qeYyzdCrECX64Xg6ux/DWjCrkyebWnySYhvSZWJ7EKhTyDBADSf5P8mPJAv7QhDzfUqYH0qfcz92hK+0JgK3Nf1txYJv21sf/E8l8y/vAGANKcFZQ9AgOQd7OWygHo150kkiXzQK4n6W9pCbBq2QocPByFOa+PZBeqaPmvL/s2NK3yf8tDQpvEclce+LJZ4eeIhbx4dlYWjh4/YU9TFfILhtkFmHoyzNp0LTQnAgDKGCV3MuC5UyaiToOGGDlmnJNzrYyLVMApgmNx6qjhdmZa+TWDg9FghHmdGe+sN+NGNe1SB/OW5pCmG43k5HtscmzfeyYAgASc3d27P/8S5TisWrYEDw0iCS+QotEgTT8JmpR+NvxHwRiMqxcvwLqNW2A9boFx0Xwk974f3HlPbE8ZICDHYcaUBfjko0+hVCqwYu2biIttyMC4xBtbgx6NHFeMtLSZULdvB93oYdKhdUMtsBSQEcogqBObY37G666Jg0UA4UdZn6FVYgIaxdXCY08PYwxBZ8BPKvLEBuQuWvFdzo92IJAe6qWXStjO6UP9p2LqS0Pxbc4viG/WCCMeu53Ppee0mjh93ILkR9N5kDCKAwGCtw54E82bxmFAcms8fM/N7PJValVhf0/q2AQTxj3kKo9xNz2kAD8qK5WnRVSWEgccEQF/dAoZfSxclAWT6VnUU1bHW29tRcY7b7gx+5DYjQ0a60/ga/p+T/D3gJUHs0PkKOzLQtG/Fl9bpSl/3YbVKyU/2IkhaJpjYOAgHan9NLAcP+bgEHxt9Ta8WksbNapgvn7Cq3vXRWv8kQFfXwAgB21yEpZu8M/IpMJZkD6AgAKrkze8JUUEvx6qes6KxSveLWNSeWEBPpbcGjFXOZLruBhRELOMmGiCSYeUGYivLED26veBCehiCpLcEbFRHBSVq9jkvNUBlreODxIZjvU3fIzL1gtMmippCOLjXUzuvgpGSPT0QONQdMKKd3P24lThefRU1cZdPW5yZABKAYDOILwz49KWd5Gu7gK62kA6Mv44fuIcXjpVBEvxRWbmRocgE368Nb9hbM+16NRvZwMQIc8fOTGv3XEE8W34fNDGX48w0K97w1rYc/4iVo9Ptpu8vfHNYdbvMvMPT/LfR/hvAIc8eqJ1u619AguQcgBuWv8ZakQBqQPVULZIKEtj4+8iR3D85UUkLIUM5SUsuQpH6a+tfbk5P+O5tJexedNsNG3ZnsGSHucBW1MyL24fZ5fvxfzZ0KVvbMprTLnXJ82aE7BBCKkkLl7kfFMC+PCc8r3XkZLlEYGI/FdelCMAoIy4FYNDsQQTnswyGqrq2QBA14qvBZ0+yTAoP50pPaPcpcDMsCOZB9KIaRfsgxmybHnfL4YjjRmxIo1GoxN7sKx1BISQpDdvx3bGvuk3aDAGDxvE2IDs/E/eRXr6exKMP089FBzxPEeBWHf6tFnIytpil0RRG+qplCg+dRKqJjcwQJAkwO+vfwfZ330JFcvP5nqQi3Dezr3QDrm/LAed1TtwyADC5BSo1YlIbKeGZsA9Ioag68LIfY/4shQzAgJ/2rkfpRc5tgO4ac2HGDp2EFIfuQvjXlhid9ZNbpuAKjG8TMVaaMWIF99hTrrvvfW0jSXIQfvkUsYAJEbf+++MgzIaIGMO+7+jnG5myS1AiQWRW6Yf30OqlUC/nTv/xpFTFxi7kY6NWbk4deQY6jeIwcnTHAMAXza+i6+3LXbZWZZcsIma63VB5+UmInA757Ov/M6xSWOkGzoMypjaITMU8XdtHOznRUXWR4CFfrQOBqOJGXvQgphSIyQkUgqBWPwgAgeJefhQ7+4YMeJZkEOwr0t3nrzB15uopp320El+KjKWcq4dkf/KiVr5nuOrDFhgkxhGk6Q+1+f7o3x74/vV5LKNK5wF6F/aOhv7jzAxXuZ7aN8fzE2VWIC0DqgipE1hUmCeBbht227szv+Hd7G9rRH/EqbffTADAVcKjgAs2yGWoIoNQcS5AIWy/oCAXk1BbLmbCQQ8X3SeGZDtOXqGZ6cl3+j7RPG5JO/++8HXe1i4JME/KfmvH+w/AfyjJgmya7ZGcgIQCQg8U1ydtfxVzmIHBD2Bgd4AQKpr8WEL3hh1B5rWicaUDb/glYGd0F0dbwdbXeS/dqCNf5uS+69Y/svWXZxzehd+1WfP6c2gNH7uurAAbQCeIGH3aajE4B+7FAev0l8AJKEXGIte14shyv3nD/gnxIKYzgRKB6qqoGubZkxGSUkJZhgX+B5qn0pGCgUnAvJICHRtupXoGzFy+B+BCADof8zYGc4yYMaeSxmI9Mw1SEjgZaDOBzHCtBoN0s3mcgfXfO8mB9MMI7I+yWZOnq75AN3QxHy/gMeShrFpqBFdHWOmzgh6MlM5AKOlgKTDKUg3C7FwfNDQmOq0WigbNkJCi+bI3f4dblbfgl9zt0P/8kxQjsCcbd9AFaNEP7sTsfDY8hY0DyAgW/Py4NzuvB9RTG64Fou9wqeGP4Lf9xwHx53BipXz8fkXv2L5kkX4IoeceWtJXpgAQN3jz2P6vGl2ifCM8XOYochXP37kyvzj1zv45LOv8Mq0mW7q9gcAFJrFn3O66Bx+2fEL5r66AT/9398Y8vBtuKnDDWjeri2KTp3G8y+sRrsWdTBl2tPs34tmv4vG7RIwe9ZQHDhUhFvb1IEyVoFBTy3HH/n/oEOzuuh0uxq3dOnA6iS57b3qBt4Ggf9diuEnnCl6+bgD/Yjt17xFPDp36YCpE+bj6+//xsuzHsPyFV/i/DkrLl1RYMcvZjv7L9TAn9B0wWzHtHihRxm81LPMqNfDYDKFTHL6XwYAeUmvFca3+JxdxAZcNG8WM4saMuxJrFm10g4OCoDApOGp0M8zuc1BKIa5Cfjb9vFWLFs0H/SMmzBjJlq0TEDijbdBoSwDAv+Ty6qI/Ne3Z2IFl/JVBix8AGatW4uJs+eheas2rOUVIS+r4JCxjQRy9R49bRZ69uxVIc3x/VtNWP/w/0tABuULzs/fByanfIDy4glW8TwISDmAV324E5VKOIy+uwXP8HJiAYrNQMQSUWczEGcHWk9SYLZEcMMEFANUHp2BJfIBkjMwyYGXb9sbEAvQ/UD7AP7Ryc4AoB/gn5htSWy81NaN+WFzAv/cOf4euhCFD44dRU7Vy4wdSGDgiwoV6tYqZaxAKQCQ5L9LP/wbrx62oGWD2jhy4hx6dWyM9568jdAC25qOp3rJkf9ynNKBJedo5Fe25hUAQJo76embAO4SntNpUIXaIKBi3hY6AvAn/mzwIP2FhPFH2crawyZfqMA/CbJMeT546JlnSBuJMZOn+8YAtMX5P7n2Kc+BsV2LSEc/fP2NbPlyRP4rf9AiAKDM2EkBgKmDUmFcaESiWydGDiuXrcH9/Xrbc8XJvHyIT+NBwOxPshmIlXRndzsYRyy6RvH1QyYRZo69j6WiX7+HMHLsmKCDgP6yAI0GA4qsZzDDOEeyLcxJ2GKxserIDdfCnJLT5xqRuz2XgSNpBgMbLwIK6Rg0bAj6PHA/VPFlQDGZc1hPWpDQOsEuqeSdsWx5bpzeRsS6eziFr2/KzGnomnQzFs/NwM23tkHW+g/wd0EBWiUkYn7GK8ygY8D9TyH9ncWSufvEk6nwxGn2z9gGvOyCQMHUx5/DRx+vRHyLli7zTmD/Gea8iJSHBkiqC5xd0XyfvPxCaoB2NuJrcejY9Sa2C0usQDpOFl7Bnt//xN6/DjCJ7/LlL+LMhSuYO+cdnDh2AqfOXMS0SYPw/Nh0NIirgfc3z2KmG38eKESsUoFlrz7Oy4j9ORQKXLYtaKqQu6/1EmMe0rHt+3wUn79oZ/oR6Fe/fk3Uqq1Er/uSEGdLdP37/itYYkpnba9TvzHmvJKKS5UaIp7lRpSQaASR8SfVVQIBSTpeXg7fvobb27rY13pCVS6UWyGpKRroXuBz/NEzhj7a9UYTFNEKmKYZoFTFwGBa6rDz6ZwXUGAN4vJZFoJjJ6wM8FPW5ec85QwcPW0KMha+zv4biqvMvIpkxZR/sEfvPujTf+A1yZgKZGwi8t9Q3THBr9dXGbAAkg8b2A/G117FhYuVsCZjMTLNW4PfqDCukeKQk70RJuNrMGfnVBhzIhAQMGPpJkRd4VODlBmCWG3mCsDG7J+lWYASjsDinHQMmPKRBcien1evgLt4yWG0JUFApxx1BHSRNPVqEwVuiK6G1C4t7O60kAABiQlIDLXC0iuMBXjnTU2hiqsWYIocjrAo5P5+BLm5e90z/6h3vrL/JFiWAvhnZz3awD9n11934J/zrURg4PhTh7D35Dk8o4zBsx1UZbGzFSYJsCD/fctahG333Yi69WsAjVVoXPtyGQBoAwJzLFeQk7uXZ1gKuZ6ZFJtfi+07eg5l7r82+a8dABQvzMnNln/zlK15+TWspBkIm0T2/+eSzka4vq3CslD4IP2VegRVBPsvFGu4QN7t/jyafX9G+VNrpKxzBJYunI+zJ45j4itzZQUnIv+VFTZ2UgQAlBk7KRnwymUZOFRQAP30aUEHrmQ2M4DTOOzOy8dzOp0DGEdovX5Mmt05l+SveT/lseuobkiwmVqQrCwfiWq1rDgwEHCANiRSYEcWYD+HRRQD86xWB2MOcvylGDiah8gLKwEt1lN7GcuO/ptMQdhLnt6SCgUK8vMZYCj8n2lFOhJakqmA7ZUnWmsQUNfztv/BDrzxn/Q4cvQIHnt0LMzmDAZKUp/SdNM85/4TdYckxXl5vyIhoSVrH+Wu02l1SBn0IFIGD3DpeG7O9zAZ30Km+Q23zEJnWYS/0XtMOwGPpHRh7rhCPhUC1ggMpKO02IqNH+cxl2E67r69DcaMewSTp67Glo9+hl6vxRMD72AfC+Sg5s/hDPLRuSTptZ48xaopLL6MkiuV2H8T4EcHMf3oINCvZo2qvPGLl9wrLr+7gH5Uo39t96ef4Vg2FIvHYPWThodAsiG6EeisTgpWtfZ6KMef0TABoydMZUAFHabMDR4/2MV5ASmBtmn2NPY8I1CPPZ8bNYJu/ESsW7EMZ6xWO4C4dMFcDB45Bjt/+BbzZk7F0jVmDO6dzOatMT0T6qSka2rmEfCpHzEME2fN8X3HXzSCEflv0KdzyCr0VQbMvx2BlOQkjBg9jrEA31+72mdJWMg6UAEV0/1BOQQnzH4V3WwswHJ/s/iUZ4vSgRBeYwNVmBTY0RDk8Ue68M8m9rIokwKvW/8tM7J4sEcbZvJgZwFypXwxW246AqjezPuHjQJziv23igMzzV8WIHtLSzEBAwQBiaW2bdcRlqeu6PR53HVHWzdAIAfL6Ys4feIUOrRrITG7eOCvpKgs319s9cpQx0S75vyjs30F/yTAVTr9wN8n8c6R0wzoZGYr/1ZhbXJg/3GXwHFX3DoTU3mSYAs5AN/cZ2GS3udvUIHyAzZsYHOFBkAMS7qGGADc+XgXNG5Wj4+FALCKci0K8t9hD3SGqiUpQmzgnw0Bcif/ZdAeyYDtc1kKAPQiAxZGyEUjK7AUpYawTPqbmNiSrYsJYFz51gfo3Kk12t8qbWjo0fwjyOw/OZJfXx+F2dkbsT3ne4w1zAnpBkb4A4D885HWadfyQWtUllFTRi7xiPw3sJGPAIABxE/MAiTQKn9XPogxlpVDLrrSedYCuFyFnEr9MozXsw/JtJcmQ33rbey/E2zg0nT9DObcS2CRlbvAJGqCMQNjv7002YFB6GsnJqaNZQlgnxwx3NdTfC5HOw6rl2ZAb5jhkGuQ8qGRC50pk9x5lQzYNL+7Fm3bJWLkmFG2+gN/2Aox1fTvi6Q7uoErOYm056bAajnBgMGJM6axHZFtX36N9HczkRCfwO8s2i7N5Huf/YC5s014d+0C/Lb7IA7mH0TeH3+CAFoFojBm8mgm4yVAT6sdhRGjUn1y/s3M2Azj7JlQKVXIztnIQD1d6gRo7uvqAgBS3brU5zDoySFe6pYjAy4bTgIAH+x3H7SD78H40a9gRcZ7yMycwgA2lFqhfWwuLpecRftbu6J+bGUGxAkswe+/3Y02HdpB3Zx2zOUdYpBPqEEA+wSGH/2dtQewM/38Bv3YyrisjWWJmAOfc/J67rA6LXcAMpwBQIu1EKma+2HMSHcruQ0k5jQN5ujH4q8//2TAnTPbT6ruA4cKMKxvCsZMm4y5M6Zh9oLF6HbXXT4n0CYGYY/ku7Fly/tIaNYcloMHkJ9fgDlLFl1TTEBK+D1+RKqke7LXMYnIf72GKJwK+CoDFh6teTbzHOsZKyZUoAy2ImNIMaMcosT8tR63IlHdDsb0VeUP8nsBAdlms04H2gjlXYHLpMBvr97KmPYuUmCOZ+P/vv0P5upaL7Ym3BmCCCBgsFmAdP1QgIDEBPwk9wCMa3ewPg7uo0brZvVwT/t6qBGjZEYfBP498vwadOrWHoue62afZgLo9+vR89i95ygDEmlVEV29Mvp3a4EmzXjFh8MhA/xj95kTuBr1DwfBaIX97iT9FedalLovyoxh+HUQgYFkGCI4B7/Vvqn9NAIAz5wsATkLf/7bUQYSTnlM7cqwtAGA3+QeYTkB77/vRjyjvQ31GsbamX+0KS/l/ivk/xMANbqf+JZ5BgAFGXDpubN4+pkHEKcqAy59fh44SX/JkZiUJZRjcMjTJrvZh3N9HteitjWnt/Wqr20MJfhHbaC1l2HMs+je8248OjT434f2fvq0SeFrVIJfzrxmJbI3b2Xfq/St/V88IvLfwEY9AgAGED+xGzA5AFOuNALHDPNmh0wiG0BzAziVw4I5C7F+/VoolXWhf+klKKpXY+BYQf4eltOQAYDEcDvPL8CUcUr8U2DBawYDiwnPZiNnX9+OUAKA9KL+ITcP8/R6mLOyRDmvOCxduASdOndmfcvK2orkHnfDuHABc+7NXL4GqSOGu83x6FvPpEuRNHl15ipmBJeVk8Me6ON1Q/B9zo/seqblJiS2IlORYubuSyxCkvSmv/E2nwOQ+xet42vj0pVaiFPVwauL5jAZ75H9+zCo/1PY+tkm6Rx+QnPYDiC/BCBH4aVvLkP6qteheeh/eDZ1NJrGN8eI54fZWIu8eQAxCwmwNJuXeGD/8ReI/pfD1Ur+JwOhvD/ahyfZHYXTnhmDmrXrMYmz4Gw2afxSNIgrxfCRNoZiqRWf5+TbA22xnEDJBUepjr9jJbD66DzK4xcXyy/elFVqo3JtnuPoC0PPa7kg78T620+XhSPHsXn4xFOj/MoRGOh16fxwBgCFhSgZclQ0PCu6hRloSOw+ynfjb/JsAgAL/spnedL6PNgXc6ZOgvq22xmYOHH6zGsKBKSPBDljE5H/BuPOLd86fJUBi+8TAsAWzXwF5pwce2PD5T72J3qCzJ/UFv4mQid3WEo9kvZMKmP9+vu88Kedbst6+cjOzspC/q95SJuud3AFJkMQclZ1lALzDEBfDUGccwF6ZKhZr9i7IM4FyN5TElJg+rtbEFBRGTZbXvgsB7YBVkJOwFc35qFRXE37fiEBnaoGMWjXMBoZm3/B8P6d0DgumgGGhdxl1nYC/Vi7ADSJrozkri1QM6YmYupIzPwggH+Cy7KcvH/2e5WNJ/8vwd1X+E0AAu+p75jTmtx+6XiiRm2MfKAVYpso3botr/3xGANUp+nuxcOaG20uzF7kvzYDENe1nGcAkFh6G8zf4uDev3n5evsb/LuFOGDf/sPYuOk7XK1cA106t8C9mu72OihntmD24bKOc3Asdvo1iGvOUIN/vgYsWDLhcCXXCcaTXbt1cWs66musruVyEflvYKMXAQADiJ8gA6YFAe1Utu3UEdUVta6BHH/yOk0A36pVq7Hj622sAgKpyASASVndHt5MRVxPZMYEyckYPnZcSBiAdEVi+2k1KXawjTk0FxQg3TSfsegsBYeQ0DYR5i1mlhuNWIO/bv/Rh/7Ki63gEF3w92loUjRsmUag4PrVq/C/vnfhy292IX35qwzwy8n+jJmzGF6bwoDArGwzqkVXRXS16ky+W3S2FJ06tseVq+dZrrmPtn7r3sTD1lzK5adLTUOHjjegy+1JSBs5hVHLaYzJjStBlYD4hAZ4M3MR+zsBi5RX8ONvvACLonDIzQU495WVWLV0BQyvzsTOL7egct12OHTkAP7K38NAQDr6D5iM77eXmWgIl1VcJXfAk/IGRXQW7bJ6Be8kriKLxWdfkLFlb8Bt97cCmov8wkfBAN5Qm324a1+4A4D+xjXcyxMAmLcjF5lZ2cx5WDjIkVg3MIUHBq/RnIC+xj4i//U1UuFTzh8ZsNBqYsuSzJ3mdF1lDLZuWMtYtmI5Vfk/ef2PqVjOK8fUgz6U04YORsFff2LEhMlMGp3YUV3+bx03QKCY/SWsH3hXYO9SYLEhyON3t0aTupXdGoKwyIvAJk+5APmiZcAU+7c/ICCAonqV0ahKVXZZAgG/LjoHIU8eAyIF0Iokq+xVXMkGTtnmSFUFiq7ADvCR3Flqe1U8hwn0Ixfcm7q1hLJqNCrVuCo94aTAPyrpxNwDyX5tkmoWAxHzTzBXYTkO3eT9Iy2yJ+mvc4xLYyvbZcBCw0kOTOYgwpF8qQpjGzrIjsUAoGAAQv9bVYHfT1zAsi8L0P3GBqL8f0o7ELhv/0l7/j/twAfBRSkQ9a8CFyrxJh6Oa0LPACC1kVLYkJM1L93t4tcNf9pyDpvXZePImSu4M6m9A/jH4u9mE9o7+09IUeNXc1wKhxP4R3lOVY1bBa7OCGMWIBFrKHd3RXwjBDZTgnN2RP4beBwjAGCAMSQZMH0ka5KSYDDOdZCUeq46WHsUAXagXE73DwQkGXVu7jakZ673Ai7KbzzLBahJQUofDRJvVsNkNLLFv8VahLRxY5Dz1bfQPj4Yyff2ln+RAM8UDEY+/vQzzJw4gQfjbDkKs3OyUFCwDy+kTeHZfXXioB9rwPffZGPvPjJ1UAJXSsBVrg51YnuYs5a7Z+kRgD3WCPM6M7rc0gp7951i16E61OpEpL00Hok3tga4y/Y6HJiFdeJ8fAfJlwJPeHo04pqr0eO+XkhN0cL4Whp2/HQK277fDqv1DGpXLsV3P2fZXXQDDL3fp5cBfWy17vf5kicEcWfW1wYRyK9LTWUGFBU599mC1n/CqK/djJSTiAABgMS2MX+ew5yHhYPAkoe6JyGpx90wrV4XrNkdfmMQkf+G35j40CJ/ZMBCdYIMdtyop5DYtr193tPvaU9osXRDlqz8kT40N6hFqB8kayZzIHVHtay6iQl47JgFC2fPQG7ONsxe8lbFOAR7/dh2dQX2Wwp8gcOF0ossTtHHLthBK3vgRCAXGVWQnFQ4YorL8tQR+6x6oYgVePUKik5Jqwxi6lWFIqoyq0YMYolBQMEd+MiesyDGnAMIyL7xq/MgIFte2AJVVYF/o/j8rtZLFxgY6Hx0b9uAsfzo8Aj6CSe6A/9YikVxfhJp8I+qEUuqBVals+mHv+Af32+JfGdOuRXFBiCMedilBVC7ShkDUAQAkqT63Zy9jBmZnNQayckdHPP/KRRwAAC1vShTGWuKHVRzWKP5DgAy6frDd/u+VOSAL3J+w3e5f0CprA2dboBL7jd3Of7c5v6zS38Dl4+Gw1qNunPaYsG5c1bonx8O4+IMh3WMrIej12eSrFojJwUhAhH5b+BBjACAAcaQdmALLAVI0fRDpnm1BwdgxwtlmdfjwIGCkDjdBtilEJ3u7Cx8m+0FVgaW8CYcFqRqhyDTvCbkTslCLj66bsqjA6Hp29+WjJReiEECcYIQTQJlDIZp0D72KMwrMqF74Snm5pumm4iada5i6rxZuHD2PPr3fgxq9c3IytrCdqiVKiXMG99G06aN3cp/efbqdGRnfwrjgqnMybfw7GnmHFyjlpIBi1KhIBOSfnf/DzXrN8TaDSvdlnPuvlwpMEl+Rj+7CFaOX5DrRgxhOQH37T+N5W9uYO7H9G/no7SEs4OCjiCd68AIZiveytlW4UEYWR+qqAAQkD4oP9i8Ai/OXFxhCYbDZTfZhxG6booQAKhUxriAfDQWWk136A3zvBqC0PuQPhQVSmUYPUH5IXKHJwtP+oj899qdyv7KgNl8uMTh9GkraioUSNH0gF4/GQ0SmuFRjQamzOXQaB6+dgMio+UCKLpo3ixkZn3mt6RY6tFVFAAAIABJREFUxiWlT/H40e0IAvoqBf5m9wlUOlPErlfr1DkU16uNAR1UaFWzLmKjOOCcjUVmY/YRYCVIWIVGkuEEHYIZhQACEvvv3aJz7Lf8mCgkFpUx64R/D6ipKIunCMjyBAK279LM3j5F5Sq8gQUdEmxA1FQgJ/80jh46gT5JzaVlvd4GSCb4x+4lG/vvR1zBp1/vdTD9cM75R+U9uf46M//szZYJANqlw04GIIL7L8mnn36oCxT1y5h/ghGIOwBQzALk3y38W8TVBVj4lX/7CHkACQB9TqdBFQGQ9DI2xP5b/taHOHLwGHb9UYCNm19BnKpMQuw3+y+Ief/CAfwTnueUtuTr7G3QPHQ/0qbPDsoaJFxlwN5u53D+ne4DIk5Reiu5R0T+KzdyZedFAMAAY0jP0enTZ2DZwgUwmhb6zACkyZ+akgJzNhmGBL4DE2A3ZJ1ON3F+Xp4fbr9lzsL0kdhv0GDcfmdXdm3raStMpvmMzUWyguVmM1olJpY7AEG5FaxWTsQ8LEvxKytIITmJXwTn7d6F1IefwUdfvYv4Fi2R9/MupNz7CC9PIddPlQq5eV/wrD0pwinH4ZPPfsDIIaNgWvoKA/98fWMSADhu+Hjk5ORCO1gLwwK9z2MlFwQkMM/w0iom/81Y+rzbfCfikJNpCEmaCRyUI+ENyfD5W2k5gIA078m5W52ktm300252xT2XwmVRKQwV3T4Fe/OR0DrR11vE31Gu0PKCFHDq3AWIl0jpIHYYdrc1QuBfWupAcCUXkbkxi0msynMbxROnXgA35k2eyuLcb9BD+DpnG9LXm6G0zfOI/LdCp2BAF5cjA+Y/zQGdti9693kAi+bMhkJZF5aCg2wjNzM725bYP/zA7ICC5eFk4TkwcOiTFcMCdG6bJBjIr394KTBAICDJKpvEx0HKFZgMQXSzPkZhcSkaNIlBt+pR2HP+IizFF9G9YS3e/bduWR45cq4lEwn6XVWLNw+j/6aDJKYEBAogIK21Vhyx2mWoVF4oS9ejI7ZWdXYegYD2vIAKoDTaJmkVsdjETMCrTRRlQJpUHjuqXEAnaiuQc/g8ps77BP/r3gr6VN+d6f8tiUKl0kLpWeGF+cfuIQ/gnwvzzwv458ysdGiUMwAoGOXaQDTBAGTtjiOg2D0eH4fmnRpJsv/IVZlMYqiKJDv7jyUatK2B+TyA7gBA/tkhkl86vXwc092UKV9kGYEI7L+cP/D9T7sxd+7TUN+aiCjh7XpVwaTJUocn9l8w1sPhuE47dqggqPlMIwBg8N82+fl5SNONhjlrgyzD1Ij8NzhjEgEAgxDHsePH4N+qNaA36P1gjnGgvGuqBMqfV56fSUHosK0KAjG1Gg0yN5n9MvgQzELe37DFIZ/gc3o9PszKQrrJxEBRVUJTpK/I8KvuQHpH/dFptWir7oQZxjmsqoWzpmPQk8PKrQ2+tp8WGDOmzGFmHSaTCdrUFGSu2YyszVmsivy83zBgYC+Mf0mPPX/kw3LMAsvhs0gdPZgH6jiOmX1s/34Hn9svfb5XIw/ntpEM+J6u9yOhZXOsWPsm4hrHC/ugXqe0XBDQ1/gI5cQOwm4XQ/5WWhHlQwgC0qKUjD7OWy8yQx9xHqyK6CpbXIeZ/Jd32NUg/b2swGUlFRVUD9el/o0dkspADykzAXLWHXBfskczEN3QwcyZb+vmzexK6avN5bq5NV0/FmMN0+2Anri7Qs43kjc2vuEGmF6egZxPP4H5sxxeOhmR/4bhrPSvSQXOOcp8OF0Ahn/8dhsGDeMdJQ/8vReLZk6F3miCXpeKxJs7MVYsHdfmSs2HQIiK5O/NZxK6CmUBumkypSY5ZSnArWqeOUIgIG0MfrLlA+Tn73NxBbZe4DBt9mb88sMfDMzr0D4eT/fh0xt8uGYH3j1QiMeaxyK1ZxvGAiw8U4ylH/7NAD36O0lYSQYcVcjhnb2n2d8JzHu2pYq50Qp/o7pHXayGGAVQcgL4uDLHyhIISAAg/U7MwPuvKCApCVYARbX4vIDEjqOD8gKSJNgTEPhPjWpYmv4tpui6IbpuNVw4cxGlMXV8ZgD6Bf5Ro+geEyuBncA/cvwlgLRZm/rwF/wThlzYwHagbEuAfwonMxU6XwD/2nWKx8PxMZLgH8Vo+Q8HcaH0Cg/+JXXgb2yG9AgGIDwYuPO7XGz9rsCec895DSkNojmmuhGDgWTUQbJ1n52AOeC09RzezvwSJVfhYvzB1kpuDD7cAnxs/ALL+/efUmiElQw4HAkp/r1fqDQpIPN2bIdhgVHWWzXC/vM/5lJnRADAIMRRP0mP6so6/0E3HjLO4PPNBcpiFNYUO3NzschgwEtGIwMDudKL0I0YDlUAVGFfh5jkx7k5uXYTDnq1Gg1GVK9eA2MnjZH1oPL12v6X4yXVpgUmtEpMwJSZ03B3d5JVV2ELmQVzV2L10gxWrZDPj/576MjhuPueLsh84x1YrBYsyZjv2R3YQ8NooTZ3ygK8v/4dVqp23dq4V9MPzdq2hbpza6jq1YdKZZNVSNYjPyegr/EiiXBcbEMolFXCbPx87YGoXIhAQEbHP1IAVbyqQll/4oiEGwC4atl8NGt9E7r17HVdggBC/pw4lcpt/4gFaEhLQxblHJOYvlpNMiYYjWivTmKS4YGDH0f/oTyoEmrghNiHqRoNjG+lSwK02dkbYTK+hjT9CzAaZrE2Ue430/JVUBBTUaGAKtSNlHHLR07xPQJyZMDsA/oS58BWpXshJTkJyXf3RObSJfzcUKmumbyAvkdMumTYsQBFzaRnkNEwAVnZW8Hnv+fXEPSe32p+28kVGDh9sAAPj1yJjvF10fWmxthz9AzaNK6LlLZxKERljH39S1b7wke6IfZ8MUjCOmXDLwzkYw6y/9K6ASAZ6/ET5/B0wXE7C5D+/tKpIsb4m1mtFprbqEIkCaZ8gPPrXcQflnNor6ptZxMK8mB/JcECCEiy4Ntq81JgkgV/Yz3PJLcMAKxerexBa8sP6NboA4BH8I91WiLvn5VnNbKfnUw/xPkL6ffoojJzDpK8HqsCxJwqy5tor4fjGBuy+oUrDpuPdiCQYXMC3Y8/S+wILLAmJU1UeKoQf5JSwQBSAv8KS6/gxsQmZc6/AvBnMz+jNTR1Pz39S5RcuIThIwfAnRGcKwDnHgAUTEC85gC0g6wclr/9Lf45ctov4w+7RNn5FrdLfwNTd4Tb+szbM8+TOsDbuWxqeC0U+gJ0P6xdvQb39+sbstz4oe+F/a5nSjs5uEGE/Re8UYoAgEGI5X8XAAxC8ITFhG3BQSyOtu3aMfdfAuTSRowFd6YIxjdNFcTCC2empgWZi9bh+HEL3t+0hS2SUp8cCt3owQwEJEmw8eXXoB3UF93vScahQ0eZazA9dHVjnmB/i23A57Xx9+Csxcxx+IamKnz+xa84+Ndf+PP3v2DlilBsPYNTFl6eM/L5IWhzkxoxdaojKemWMsmK/YKhBwH5qRXYgsff+ISsfIhAwJC1V2bF19oCU2Y3r6nThFyAhnmLJA0HCABMMxhZnsD83/JgnEqM+PJhAlLbVi2Yi2FjJ0ou1slV/uakTvg0630m7xwy+ll0u+suBv7REZH/XlNTUbKxNAcsMliAzpVRPZQHNd1oRL8hjyLvx+34NXc7zDnSwHc4Rc7K0XtXlG9OZuMEyb95C8mgw+cgoH/d0oW23Nk8j0kAAaXyAe78OR/z5r+Pm9s2wvDUZKxb/y3IMffBHm3QPOoyhr6ewzrHAMAoDplf7WGswIzOzdC8Xu2yjnOlOFB8kUmD6Xi5XgzOFFfH+FOHGCD4VLzSkRlnywtILECB/eecH9CBDegsCXZitwkuwXRtctYVgMDCqwrWbkUcb/QhmR8QYPLg+tUroUPzWL6cu3x/Qo/9BP8E8I0cf/0x/HDI9yeV48956jnJpelnseMwMTYbN6tnY/SJjFOcwD/K+6ftdwvqNYyF9aoCjzyzHO+99TSUsbZ1okKJffsPY+Om71C9dp0y0w0Jua0z085R/ktN4dfCdPjiAkz5/t42f4MbE29AbJUL+Hz7Acc2CJX5K/21g3+BOceG29pMLBZxB9SRAmD9qgykPDrEfwVHmACAlLNe/2wa0s2ZsmSz4fMUD6wltRRArbCAZAPrRzicHQEAgzAKmZmZ4BRVkJLy30oaHYTQ2asQKOViAFD4cenC+diybkOQ8yVeD1RqISE2QDn5Fs/NYEDgVz9+5BbYo3J0yAX+2MkcMGXCi1iR8Z7dmVhgIXZNupkVEcDGG+JrYdfv/7DcSrm5H7mRGXOI/he4Wik0us9g5DoJ5lwPuC65ICDl7CwoQGIiyad839OkRTpHrtASueEC7oubCsJtkRmqfl5r9Qosv85q1xxT+rThKDhwCJlbstnsortZrxuG226/nTEBfZ9xgUWFrivka2SPK44DtdtSUIB0c5arkUlE/htYwMPobDkyYE/NJ/Y8sQGN6ZlISvI9r1pFhWRnXi4yFiwM2K07XAFAe1ztH+XifIAcssy8FFjIB8ju/0IegFFGcSjaU4D0T/JRqYRD08Z18Vb2n4wdOOfhm2A9dBFLM75j0t319yUitnoVB1DvwKlzTGJKvy9PaIhtlS4xsFDIC0gMNrFsdcVpPjcg/e7pcMcG5ElplQFFVXY6SYPdAYHMJIThOq5GIcR6I6Dzp6Nn8N3r/dGkXk2AWK/uDi95/wTmH50u5fgrNv1gZh8i92TxJV3y/XkDAJ3AP5JmC/EgUFQS/LM5JouZf2Lwj8FzV4G7HjQi670paNm4NtukvswBObl7mOtuYmJLaLW9bEtfz+AZzUbBTE7oq78A4BfZv+Gtt7aiXdsmQDUFc/19YmhfxkAUH3Kkv4GuhcNtXUZT9ZPNG7Blwzswpa9xyyijjZGP12/AX3/+iRnGBX4/nsMhDyC9iyg3Tnmuw/0OVDmcEJH/Bi/IEQAwSLGkncnQwBdBauA1UA29XAgAjK1ZDROnzhCxxcipdgwaNmuBsWPHSLDI/Otcfn4+zKvXIHXE8IBciPy7aqhKl4GAlJPvjm4PwbRgOlIGDwjVBVnuyuQkDW7q0ART5s5B/dho5sT7y//9yj62V6x9HfGNW0Knm4B2rVXY9m0eND3v5vMPeuTTh4YNeN2w/xxXf36bmkxMG4uD+X8yef2NarXP86OgoABpqaksPyBJ4UJ9/Kfyy4Q6mEGuX8zycwb0KE/gU9oUmLPKjK2k/uZrk+TIdgT5YsHBA6wdC4wzMGnWHBw7ZmGXbdQ0wQWIjLD/fB2R8C9HAGCwtvaEj8tli+Yj6/McO1tUzrwsr8jROnSBYRJG6qdCpbSxvWRcPOwBQOoTAwHL1gxS+QAffKATf78zd18ryBAkY/Mv+O3IGZz4p4jJcw1j70WHShdxoVJUGSPwjha8MYiIUSo4AxPo5wwAUk5A/jJlOfIOcBymXSy2MwA9DYNbNqDQT5uMVZwfkFh3dAjgV6yzUQg7t5J9vfxP6RXUjKmJmKvBAf+8Of56cvqVNPvwBADKYf7ZwL9/zlzB5h/2s5x/BPr2vu9mxvyz5/tTAPuOXpIE/5zBN//Xko5r2p0/52Hrh7k2ULGL45TggMsch99+zmOsv6uVa6B5i3j0ui8pKOBfwHn/wvADl9I36J8fibZtEzFy7ESPTzqGa9NGtgzTzXAAAGU8xq+7UyLy3+AOaQQADGI8LTK3R4jai8qK6wCMCjyYf+4pwKThqTCtSHeQ/JJrUKp2KMyb1gckBaZdlNRBWmgfGwhN3/6yXgaB9zK4NQg7jEeO7sMdnf+HYU8NxcSpz0OhqOUP0cu1URxQePY0fvv1MBJbq+z5/Jj5R7cBWJAxH31697RfQ8gJuO3Lr2Fa/ioWv7YYpy1nWQ5CMlghwPDtTWYvZiP8KsN5F1VuxALd8ZR73XI5j31r+C5tpjFQKinfme/nCB81SxcsxLCRI8rlfpH5GA1qyMP5Iz+oHfWzMm0/DSwHCzBm2kz06T/QBUwjFmDHTrc6MP6k/ubtsnm/5SFzyULoja9DqYxlC3f2XFB6dmT96qvPMerRR1hZAqupfJYX6WaCkCPKW6Miv4d9BFJSUtB3yFNBydVJz4Afvvoc4558AtPnL8Ld9/dmz07GOFmzFiaSYvn5LA37ANoaeE0AgPxCoQwEtOUDJFOQVctWwGo952QKYsWcuVn4bMd+nC48i7PFl9ClcV0eAKwRhQulPFOOjoUCAEhwcpmCE5l7j9qNQ6icwAAUAEDhfUmniQHAcaeqMWMQb4czG1DsFCyYhFAd3oxCWGhqEitQxAhkf3TMpefQHmfmH/0oMv0QM/+CDv4JYymFtIiYkILTr8D8czH7oP4KoKcCyLFcQU7u3jK336SWjmYftpx/l6FAFQIC95/EB1v/DwSkuzDvPEhu3Y2rmP13FRxWvvWBPZ9fJ3Vz1FVURRVbn8lw5JufLfZrkwT4Xk13l6rdrfk85/0L0PTD+9T1NrVD9juNFaU/CqXCIAIABmf46BsxEJNBMqgL5TgHp5fXTi0RADCIYyWXBbhyWQY2rFoZZIlrEDvmQ1V0Y+f9lIuE1glQqXiHNrkHSX7PFJ1Fml4velhwzDacPi6fHDHELwmjczt4Uwx5eTCon3R+eTChfI8fv8tIAE+SOpntQqvViRgzeYLNGEQGEMhxyM39P+j1c6FQVIKl4DjmLJqNPn17QgAAExKbISvrXQdATwwCEtOSX3PySfYpbqs2rGR1eD8CAwLpI+CX309CfWPrgBmj3ttaQSXcSoGDxYGpmH5VNAAofPjH1qsvmeuuYqIS/KvS+6pgTz4SO6p9XlQRo+9wQQFMcwwYNPRJFxCQd0tOQVZOjh0spr9Nel4nWd5dr1I03ZmTeaK6I4YOfw4L570CpbIuk/ASIOhuEUjARWqKhl2bnjnT5i/2DAZF5L/Bn1gVWCONP4GAmR9k+53rie77P/Jy0SJRbXfCJobJD99+i0XzZkGpiEbvh/pj0ZzZUCU0haJ6NHO69gZKV2A4fL40e9sKstCqCpYDke5xQc7vc0UVUpA+Kr3nAyQWILkCXz55FMf3W2BY8AWTxTZvGoePxtzJWu6QE/B8Md8bEavPFwBQYLc5A4BUlRgEJNaf89/o3wQCKqpVhSKqMn99UX5AqpuOhg14OaggCyYDDjokzUIICGT1OIGB7G8KvPPNXvZz/67NEP3v1bIR5P4FvJh+SDn+emL+OeT8c54r7hiATuw/IedfMME/agox78jxt/Cfo2hxY1sX2a0/m622ieOwkS12AC65Ugmb3sthsmM6tn2fj9OWUx5Zf2wqutnw/a+Cf8F43NCa5tw5KxJaJ7pdV0QAwMAjTTn9danDkZ6eIVvGHJH/Bj4O4hoiAGAQ41kMDsUydkroxsjJ+Q4pKQ8EBGwFsSsyquJdaWnNoDdQ8nf5OD3FQ6tJwX39HrIle+brIqZk2qg09Ei+2yYFtq2O3LaWY2s34Qhk50Gow2IpgE7rylCUEbCgnkIAIAcrc+U9dOQAmsY3Z/kAyYWXgEA6Ot7YDHGN473IcIkmX4y0tJnI/eIjGF6dCc1D/2P1KmOrY8z4USg8ex6PDnwSCkVdmM1LJBl9lGuwpLhs63zjui1MCjxiVCoDAMmghCs+C3XSLT7sCPkPBpIr4KD+T+GLnA+9MA6DOgzlX5kIBBRA+OyPP4N++jQf4lr+zfXlihUNANKC8DFNMkxrzNctAEjAhu6JgRgy/HlZbCkC9UYO1Lo4Aovz/qluaM6Ge03GYhQUHORdd1ev8/pmoDrIRViXNhrbc77HwfwDzLRj64a1sBw75gBK5O/NZwt3jrNi5w8/wXL4AGZOnMDmfkJCIsyfZ9ulm1JzLyL/9eWOvLbKmD/cCtOr85G+PssO5PnSA2Hu9h34KHr25HN+CYcABNJcTps8E4ntEpn0LD//T6hUDdh91Llzl2sODKQ+E9i3/6/fsGbpSrZsmzBtFqKr/Qvd40Pw/je5aN40sA1dX2Ivtwy1X6ftC91zzyH53u5eTUFYkj4G6HHY+bcV46etZVLgKU93Y87AzqYgOGdzsrVyzNyCwCcpCfCjXeMdHG4JqDt69DyTAFMOwMdiaoO7eAklZ30DASkeAhDIVrlRlUHuws8UF7H6nu2ggjMjkFhxdIilwWQW0qpmXd4oRMgTyCq0gYEAjp68gjHv/YAF4+9Bk395gJEt5D2Af25NP7hL4DjHXIhUHQNFnXIkuoy5FAAowf5758hpJntO7dKCdwMWch96ZP51sJWzbfyLmH9nuEvYvC4bR85cQfVqCnTp3AJ3Jt9Wtn6SwfxjIRZTRwF8kf0NyylIx5+7/kbDmGi0aNUCpZdKQIAgYxxquyNOdYPk7RAB/+Q+JTyfR6qBmZNfgCljtdv1XsUBgNf2Zr448uY1K5G5MhPmrA2yTEwi8t/gz/8IABjkmMqVAQe5GRVSHQF3uTm50KRoAgIAqfEE9qUO0KLfoMEOef9ICkwAnN5gQO6OH5F8TzKS7uwuCXYYDQZkZ2WxXU6iDo+ZPBqVomqx2CiqV4O6S5IMkITDgjkL0alLJyTf27tC4ix9UVGuERv2KhiD/PL7n+wUYuApEMXicHfvbpJ9JxBp9nPD8dvfF2F4bQrUN97EFk7E+hMANcOk17Bvz89Ytm61bDORha/Mx6q3NthZhb4H0jMYKEh+qe+vv2zE1HmzZIyx760Ji5I2ENBisUKv02HoqCG4u/f9Ad+DFdW3igYAaYadtlgQRxLSigpCiK9LfSTX3MEjx/gFkgjNkmL6Cb9R3XP0lG/yAPuTUhWDMZOno1EjlUcwjn132mSXk0c948LiImB2QHKS/e9UNlWTDMPidBinToCl4BAoX2XyfX0wcdYc1KhTx4UtKN6fo0V9QsWt7EM8wv/d6okJr+6aBMOMGdCkDPIrEDSvz1itPgH/wnPirz92Yc2iN2GxWjBi9DgmFQ53aTC13WotxFdbNmLR/Pm4r08fpI4agwN/78W4UU8hQdUYNyfdjknGBWH9DBSeF/NmToU5K4tteDKxo8IKUgFMnvg6Th05gHY3tcITA+/g87yxFwwPAm7M+hnT539qzwVI+QF3/n4M64clo3HVyyiTvXIoPHMZSz/8mxl7kEtwVCGHpwuOM0COAEA6Yk5dsc+3N/dZ7CYgBACy55sHEJB+d5YJCyzBmHpVceziJXx1nmNgYqV61VD3alW2NvMmDaZ6BedgAQxka2A3gCDf0FK7oYnPph9O4J8d9BMe7F7uRAbmiQ8JExQyYYlvU8ej4Yer7Fca/KNL7Tt6Dl99movC4sto1roVeiUnlgFwMoE/CpyQwoZkv1FQMPffTes/k4xAjeiqzPHXAXQUl/TSDklgkL3orj/ZbyhSs1Cdxw4VsPWCu7ypFbVMyMraiARVE2Zcdq0fzMSEOKxKeXnEI+y/4M+ACAAY5JjKlQEHuRnXRXVkWvBX3i8wZ2eJ8pZx2J2Xj9fmzAVXep4xSwYNehQjx45wADzy8/KgS03FoKHD8NDAfuBKTsI4awms1iLk/5rHJGL0G50nnROtjD3IP/yvBSigzBBEagKInYKHjhyOsWMedZHHfrL1K8yYMBMff7PJAdxLn7cK6UuWMcBu9crVGPrkUB+lvO6nIrUnulr165uhF4o70XkVJNcVOKC2hWZnknVNBos6oK5ETvY7AmKmXzAdfmk3nsA/U6bZ1a0XAEmDDfMWMYDGYi3EUuMsBlwM7p1s70NW7k6XhTwxBVX1VczMhvuXQ/p6M1RKFVTXwmPd79H5b59AIHCqbjiaJbSU5fgoJ3oCk85omABVw3ifmK5yruPPOQzmoo8u2wao+FyWC1nbF4kJLfC8wYh4m7kTnWNIGw7tk6N8AkH9aU+oygpgpkolpAawOQNftWK8/hV8/c1P6HlrU3TsehMef6SLyBSEAMDvMDP9C7Rv0RDqpjGIrl4Z733+F0Zo2uLxjk0YC04AwArPFGPM9/tZNyhHILnQTttzDIlFVxkA2KhKVSbJJRCQwK939p62A4BPxfF5d4nF5y8ISOeJgUC2GiV5sEgabAcCibCo4NtBh9g1WIi/HQw8UwIyDhEOBgg6HUcvVcGZXw/gZCveUObTr/eWmY78WwVix1/237Z3t6TJh5cJ4AwAKpRlDsiU+0+Q/j4eH4d2t9pYckpvOf+cwT8hB6ICO78rM9sg1l+nrp1YC2vGSDPwfJ2/xPwjuW/G0k04tn8/5r0xmZ16vsTGrnSqqGaNqu43qT2Af7zsl80GxxqDAf6xyeprj8uvHLn5ZppM0I3Xe91MDGarKgIApGe0VqNBv8EDMXLMuGB255qrK8L+C82QRQDAIMeVLUYqmsIS5D5VVHWUC3DLug0ecyMypuBjqfyuru0pzRKFKhTo2uNuCeMCjrnYUlnzsnTkbMuBMT0diYkkc+FfpCQnm66fgR2529m/+/V7CIMHD4IqIXylMPZFHHtrUyzcj5oulWfLmLOWQ6GoYnNN5E8g5151+3bQjR7mUIeQ24/YhLRLZkp/OWTAHUmQt33zIzp1bM/nWox8pNsHk6TTBXv3QNVIhaTkO/i/+2kGEuj9THNhun4SxuonBj0XZuTRGejolN/57mTAcltATy6S/o6eMNWtLFkMAIqvI+QMpL/NWZLhkJuQ3sfkXswbiSigTuqEHr37YOSTQyKPFrmDFebn0VyyiBxcy6u5gislyYi79exVofNLYOLennwHkjUP29tCf9+8OgM/bt8OY/qqCm1j0MdFUIQy+SWHrPc/wrvLVyFWqUC7tk3QoX0zCM7A1kIrRrz4Dq4ePorOd7RhjMHCy9Ww648CdKsehZG6u9Ck6By485dBUuDMn/bbDUBSWzdmkmCBEfhY81j0iKltBwHPHfoXr3K88/iLChUaXLxg76ovICAVljIN8QoE0okSzDn6M4GB4lyB9DcCA+lgUuEzJS7D8XcMv0w4AAAgAElEQVTdGpiy4Rf29+4Na7kF/8R5/+SAf6zZYgagKO8f/Ub1C+y/1J5tytiLTALMD3pRlAJvf7SLuf0mJbVGcpII/GPfBvxC8nJRFH7b94fdaZdJfjW9YV73PX7anovXF/F5+eQdPPhMAOCMF19Fqq4/1LcmMhagv4e3nIMhY/5RQ8MQ/BOeW2cKizBs7EQZEfVvBMT77BUBANIgZGdlIyk5STZrzr8eh2/piPlHaMYmAgCGIK4RFmBwgirkAkwdNRzaIU+6rZRAwLyffoW6y82szPsbtmD96lVImzzB43n0gDUajMgym3mm4OBBjBlo1E9Es3Zt0ecBklEC5rfNyMnORlZOtt8OqsGJhH+12HOPuFlzpKVOREycErf16IqNa804UnAIK9a+icOHLNCnzcLmz96VLe31r6XSpYkZOGo4v+OVmflmyIDGYLS1vOswTjJh74E/8OqiOfwYVQD7TwAA27ZrF7Ahj3P8IgBgec8o+dcLNgDI6huihTk7x60smYC8voMfRf9HyQiKP7jzPMAnlv82appg/0Ag9p/uiUFQoAYoh+uIMWOxetlS5OTkIDExUX4AImeGdQQKROYN5dlQmm+pD2owe8lbFQ4CUltML8+AYeGbdlYsMWdTU+7HCnOWnflXnvEJ+bVEzsCFZ09j5oR5OHL4d3bZds1jEd+sEW7p0gFbN36BPw8UYuADN6N/z9bYtm03duf/g993HoKl+CI6d2iEAR14udofPx1k4J+qVjXeIfhfni134NQ5xgKk4576tXD3v1WxrdIlfHmymNVB8mAyyqCjemGZPNhXEJDOc+ceTGBgjTooMwyxrfdcnINtrECqS8wMpH87A4LuxibqH45Jb6l/zdrUZ+BndNFlnvFY7Jjzz6PRh+gCFAOx0Yk4R7c79t+z6iZo3Kwej+WJwL8LZy5i+Q8HPYJ/5PR78OhJJvmlfH+Uc49JbzWUykeBnJzfseP7HRgzZZRkGARZr/AjAcb/HDuPJo1qonoNYbEtSsUjd6J7kfyG0vCDvU/DEPxj7Srn1Cz0HZ+WOhC6tMlITr72Jbhyp2M4nBeR/4ZmFCIAYAjiKtcMhH/4WmG1WK8JtlkIQudSJeX8I/df/UsvIenO29iL2hczD6uFZ/kRoOf54FBQYMH769bj008/Amc9i0HDhmDw0Cft59JHI5mSpJvNbj8YA7U3D24sXfMBiusnFpnu8efZBzMdCQkJLKb146rgnvsGuLD/gts232sjIDC2TpyrwkG0QmGm8P5vrvreiPIuyQH00bLnj3wkJd3i2cHYtlDztlMcii4wN2yLBaoE+kAK3gCU9+KTQpj/Wx4Smib48KwIRSTLr85g5s+hunKyNyJr3aagyR2pTsrpN2j4KBd3YSFKeb/lQTcwxTZWNsY2SmApOMhy/5mWr3KQBpFkSDdIC1WjRijIP4CBwx5lLq6ZmZlITk726V1SfiMUuVIwI1BhLECbsUZaqhbrPssJKxMNgUXz159/lps8Ophj6k9dCgW/DjpydB+Wv7kBu/O+h8Vyyl5F+8QmuPfOtnikXxcoozicPsMxEPCb3Sdw7Le/WTkC8YSDGHD39WiN21DZwRmYQEBip1FuQOEgoJCkwQT+sVx9EkYY/oCAdL4nIJB+r9EAUFy1uQeL5cH0o5ArUAIMpJ8FAxF38e3bpgH7KbbkCjgyCLGBicN3HkRhcSlWJbRG0+ir8AX8o34LhyQA6MRgPH7iHJNTEwBpZ/+JpL8XSnnwr7D0CpIZ86+ljRUoGH4oXFh/zVvEo9d9SQ5yXyF/tOc5xs8pIb/k//24C2lpA5CifcThNGcDEJ/mrQ85B922MQiyX2pjJAVL2UhRLD7ZvAFff/YJjKYF1/360Kc5WgGFIvLf0AU9AgCGKLZyzUCyzOuRblrgUfYaoiYHtVpaCFAevkS1OsCPLN50Y/36tVCgEpQNVchcn2mnRFOehD/y89FNrfYMlvjQOwI0rOetUMapnB72PFMwJ+crmLO2urwIKOk45ZYyvmlCQstwYZR4zwcouPTWqKXEoUNHkf7G25g9b2KFsv98GCZkZmzG8iWL0KN7l+vO5IPk6anaVCQkdoQpfabne6cC2H++jI/cMhWx+GQOcOOev64df4XxIIZd3s8/ugXX/Bk3quuh7klIN2dJ5urzpy5xWQbwPaHF6HHj0LPfwy4mHlR2un4sevS+H7H16uPA33tgPfkPdvzwkwT4x0E3KAWKGtWQ/vYGaHtpYFhkYpfL+yobBoNBbjMj510jESiQKQP2lD/Pl67T+T989Tk2rF6J9NXrfDkl5GWEXHnXNfvPBmLQh3ujBkq7MzBHssyjR3Bsz/d4/+NdqHzhOFK13dD5VlqvlTkDnzpeiLfMPzKAJ7Z6Zahjotm4iJ107aYYIoYpMeIoJyAdZA5yNVbB5MAMVBHlxmP/Fp3nDQScX+8ixp3iZbrC4Q4IFH7vWVOBRtXKgED6u50VSP+QAAOdJ5+CHHVthwD4uUxQ7hL2HOXBwLq1SiVdfsVgn72+i3wuPIXQRlub7Bv7IvkvMQyFPIZS7D8C/1b+ehynCs+jXmxNPP1QFyjqK23fArw8+DRX2e7y68z6Y+NFufRKXTcxac6Au4z8vw9AfetNTt3nwFkv43ThcbRswTM8XQ8f2IA+gH72uPF2x1KXCdjwg81L+/9z053/8J8rRgJ87Qc8GDhAhP0XunkQAQBDFFu5MmCSvRr102EwzoXCK3stRI0PSrUcZk14HrViWmHspDEBs4QEcI7kvV9/+gnL20f54dJGjISihgKm9AUhlucSHVyHZE0fpGidnQV5kPLMiWPQzzEGCHgGJfj8AsuHfIDBu1r51UQvFVrMx8U2lJQHE8NRVa8+cwQU8kKWX+u8XIkD8nbvAld8FuqkW1zmitC3+Ma0i+2hrusM/GNrzwqQnpCz7MWLHMSS0bCZK0FuSJpuGLgSLiiMPSG/2I6c7TBmpAfVMIDG5FXDJBQU7IPeMA/qW9RAVcb1ZYcAzuiGamE9bmHP/WkmI+ooFGhCGzC2slTP+BGpQCmHNIMRRr2eAYCa7klB5KwGeZAi1QU1AhaG7fj/YLHnz0tK8ttJWOgAyW/1z+iQmZ0ty2k7mIEQwD+dNgU3q2+5rtl/Avjq7AwMGyPw0L4/mCNr1JUSPDzgTt4ZWAQCWvadwKoPdzIQsFV0ZfTv2gzR1avxLygbmCd2xmV/Ex9cqZ0lJ/xZDghI5xKrcB5Xy+1U8AYGDohTOLACqSJnMJCtFRWV+WsoeNDS48FdwrEq8Cr9JfDvmeIixhBcXiWOyZWdD8rtxV+X2sD/t1j+65L7r2YVQFEdUNZg55Djb27uXtSKrQltv1tQr2GsR/DviaF9XVl/nMAkdwTYcr74DC+/NAEP9EmBfnqaxHrMB4DPWyx9+N2z5Jf3HA5UhRGO4F8wFQs+hNljkfIFAKnnwVPVBNr3QM43r1mJX3buwlzTHFl9irD/Aom+93MjAKD3GMkuIZcFKPuCYXYiy823azdSUh6QdfNLd4eDaYYR2Z9kM3dgOniZb+gfmHrdCLTpdAueHDE8zCLtvjnXKwjoaQCe0g7H/+X+xhyL+/Tt6VJU+CBkMyYEb3ZP9ZOs+cXRk3CeK4X+pRckdpZ9mFoVKP31oXWyi8j4Tpd9rf/iiQSIxcUpg+qeR7n3JhiN6KwObo4cAYD59JNPoKhRHaaM1UjsqGZgTppWi4KCfBDzmmS/loMHQExw+i2hbSJMq9famYNUT15uLtJGpIJILeacH5CU0Pi/OPz/2T7LZQESyzVzyULZYBnNvZTkJIwYPS4orFu5AyhI2VYvmo+bk27HJOOCclgtyW1tcM4TAE8yLONf8YIigv/foIOAHIfCUp4FWLd+DZYjUOyQSy0QG2WwFvnABKRygvGHL5HxmC/QSSJM9REYSIcgUxYmRlGtymhUpmguA/yERjhjnm7ybR6wvdRjbIw/ckAWjpKzZbJmu1RaxP6TdP4V5f4TpL/no6pi2AOdoWpJMmXBFIT/Hlj+3k/458hplu+vV1+tna1Hs6DwxHnsyP0VjRrXR+KNXVy+ISgdk8ViRYJKBZKTS980oQUBPUt+gwP+8XPRl9lVfmWoOccOFWD9qgykTZ4W1DWLnF44fyZQWihac/A5hIP37Zmfn49tn3583bj+Eoie0KoNSzMl54iYf8iJmu/nRABA32Pld0m5LEC/L/QfO0EwB6EFVMpDKUgZmoqEIOcikwopuRKvX7cBme9mhpHU1/vgezMF8V7DtVVi4Svz0axFM2j63CfJEJwxfg4+//JTTJk5TRIgJAbhsaMn0TXpZkk5tLff9SMN+G57jtv6A45mGLL/aDFEy1Glkk+a7u8RjjvQ/vbhv1g+VAAg+ygBUEAGHo+koIemDwMu6KOgz21qtqC0lnDsf/N25LL/XbohCwtnz4Dl2DFkbsl2WJaTtNi8cgmMpgwkiN0m/4uD9h/rc0WZgdjB51QtEtUdYcpcA6XCW07i4A6OAP7t+OYLPK+ficqKalAoosq9HcHtlf+1BR0EpDx41lKImYA/4go+f3cXy1VHOfMIBBTMMoQWO5tmiB1zBbls0alLDvn+/AEAhet4YgYKEmEqK87B5wIG+hFmX3L/CdUJ/Xy36Jw9b+LyhIY8COkk/6XcinSMHH4nGte+bGf/CeDfD3tP4U51Ezw3pFdZ3j9+Zxdf5B5iRi/Hiy5gyfLpjPnHs+n433NzvofJuBg3d70bYydN9NhbtoZ2i/MEHwQUt9OlYfYN4MCZf+w9G2bgH7WJvp1TU3ojObkndHpDECE2Pya1qKgzAJidlQWDXs/MI73NHV+vSGtobUpf9Hso5boBAH3tu1S5CPsvkOj5dm4EAPQtTrJKsV3IcHy6yupNRZ/kSAgXS4LJvOO++/6HkWPHhFh+a8sFmJ2NiTMnoFJULSiqV4O6i5DnMHg7QcGNtmdTkOBeK/xrIxYe5T90JyEmAHH7tz8iTf88kpLvcOmQt9+91R9QhMIQ/KP+EDjOFupjyEHP//ugvB6T4SQrCWgehMHJwiLduDgDia2Dn/uUGFjD+qYwY6xNObmMvWg9fwHa5G5QNUsAd8YKVbPmKPjrANIMLyAp6V58vGUDM/lwZ74QAf/CYOKUcxPonrfIzAUYaFMFJsvcqZNYVabV62Q8HeW3Quz4G6dSYY5+LI4fs4RNXkL5PfP/TCkQMMv8HvLz96FG5X+9yoHbNK6LPknNEXNByBnoCAIWninG1j0ncPjCRdwQXQ09YmrzbECRcYbQarEkWAwCMkDm6hUEAwQUruUJDBxQU+GYi49OshmICOfb2YFuQu4P+OdShSD9dTL+EKS/m0vPo3/1mpiiuxUKkv/anH9/L7mKjM2/YNuuwxjcR41JYzQOxh/k+DvuhSXYtn0PHn1Mg7GT09ilXRh1bD1VBsrTdwVJ99Vdkpy+JTzn1LYzTP2fli5neGP98cl9/F9jSTWtvNZd/oaFnpunSbFA7Et/Tw5BeVehEG8eSQw1pUreprdrMzlQDvBgG+uFIBzlUmWE/Rf6MEcAwBDHOMICDDzARIvONC1AkqYXUlIedqmQpMapj6WiX7+HygUE3J2Xj9fmzAVXeh4FBQeZOQkxEZN6JjMwkHcqBgr2FUAVzzvsVvwRAQErfgwCbEGYgn/UK5JjGtLSkGbQIzGR7gH/jvJYiNKi0jRjMlLHvACShkWOwCJAAN3IgVpk5eaGZJEuyIDJsdRy/BgUqAEOJUhs2x4TZ81BtWoKnDtnhbZXMpSqhqwzKmUMy/enTpLI86cAEsLiWRxY3CNn+x+BimIBCi0lUCH1QQ1mL3kL3Xr2Csn94hwVun82r86A2PGX2pG1dg3002f7H8Rr/Aw+sxbH1mYsNYqCQ6USKz7Z8oFfIGD3tg3QpG5lWz7AfwGulE8heOUyCv+x2kHAqH84xgYUgEAKX3RRma7WmyTYGQSk8+WwAcXD5kkiHFOPz/9nZwUKJ9qWrwJDUPhz9Qs2N19/GWSi+uysP8pBqKjKZNJk+nFkz1lcbaJAu07x6NmoEc/+s4F/Lq6/yR0c8v5R+8j44+3ML1FyFRg+coA9758Y7GP9kAAAUzQaZGZlOckWvQGAfGV8yh15h8dcfkFm/bHWym+qvA5ew2dFlg3lO3gR9l/5xDsCAIY4zsXgUBzAg5Z218IDQApxoDxUv3JZBqJrVIGmb3+3VuwCCKgbNRzaIU+WW2Npx9Byai+Ms5YwQNBiOQFlXSVMy9KZM3CP+/oExQQlOB2KgIDBiWMF1BKCBWAF9ELykuUl/yXH360b1sJgWlrhSfnLI/ahZjuGGgAUYiSwqIR/N2qksucEot9WLZgLzQDemEn8m3OMVcoyI5HyiH/kGuETgYpkAdpwBj4XpV0OvCHkzyDqc0pSEpZuMKN5U3k5mMJnBANvyc68XGQsWAjTsqVQsmeB7yAguQPnbN+P3fn/sIY80qMNOsRESYKAOHcZYjYglRcYgc1rVXM0COEugeOuMCCKMQEJVBPe9RJMQKorUBCQ6pAFBPo7BKJ9b8lvGMH/w5aSQez4S/FiMuomSgfmHyHn3+QewVeWc8z1d/CguxBXl+mGbcIDPgfgzu/ysPW7AiQmtkSKthdlCmet9wYA0vfWq9OexzPjZjGTQceDvsV8+ZjzHQgsY/J5IAmEYO1XXmsuf6dMuJb3DwDktxoih/wI1FIAtSIxlB9AH8+MAIA+BiqQYnLNQCjXHTnPmjLTZefWCqTdwTyXXqx5P+Ui4YYEqGQmBPXWnvz8PKTpRsOUnmFLzurtjGD/ztPCTcbZSE6+B+ouNyP91QUwmOaG2KHYn35EQEB/ohUWZUOwAAyLftkaUV470WSCUVOpDPmHd7jElgDPM9aikBkQ8BJdDbJyct1uzIRLLGgtGWH/hc1oVEhDAmEB0iOY8lEGInUXy4FJMaBJ4UHrUBx0rT/ycjFTPwHm7G8in1K2dDz6EcNws1pty9tVZgziCxPw9BkO27btZiAgfd4/KICAFGxmgiGSBAN2NiCNL8mCiRH4aNd4Jgumw5kNSPnu8mOi8HK9GAcgkFREm867Ak/BAAKpHVJgINVNrr2Kam5Ygd4mrcjVV7KoSPJLwF9UIYd39p5mrD8B/GvcrB6Pozi5/ubk7mXgn5TrL12L5L9vEPvvwiUMf/Ie1FS1FrifjsCM34oKX1iA4t66AoGO0l0vIJF9yIMn+aXWhSP4F+rNSm/T1ePvjDHs68Fh5bI1aNywAZI1mv8kecdSUAClShnQN6/KP8TV18GJlHOKQAQALIcpIV8GzMEwVo/ETh3LldUWmpBwWDBnIUpLS6A36EO0Q8I7BGd9kg3DyzORdGf3CnkAExCpTxuDTPOWMP0wjoCAoZnjIarV74VqiNoRomrLCwAMUfPDslohP58ubTSSNQ/7sYD1vTvcJY7Jbw2L0qHu6L/s29crBePjIML+8zXa12+5fIsFP/zwEzp37uL3e5mks2nPpMKcnRPwBgLVpX9Gh8zs7IDrkhotul+IbWg0TICiejTMW7Kv30H1s2f0zEJVngnsnBPQHxDwbxsTkEDA5lGXEV29WhkIKJIEi9mA1FSStoplwQIIePzEOfTffQirElqjafRV1itng5BQSILF4XMHBFIZkge7SIPdxL40tnKZq7C4jMD4I7kvHSLJrzhvYvNOjaCoXIVHXWyyX/rv34uu4r2v97A/JyW1RjJJf+2uv6xCNqj79p/Exk3foVnrVtBqe9lZf9L5//wz0vBsBuLnZPRUPISbvuG23qJ7cvPaNUi8uSM6q5OCGMQgVeUnAJifXwCjYSKMpoVQqbwxr9niXngYBanBFVcNMzLRaKBLG4sUrbwNroj8t/zGLwIAllOsA2EB0otNqSxf97hQhIUYjbk5udCkaCQBQHp45O/Kk0jA609reKDx0y3vM+aknHxk/lxNuizHmJvJKQ9I5iwMvP5g1HD9gYCctRh5eb8iKemW6+aFyueo8W+RGozZUV51hONudHn1PZTXEdhGniSxgV6fSYCHaIMCinhqCwEmf+76TT6TMcL+C3Sor4vzx44fg21ffg2lqgEyzVv96hMDux/sjTczNyA+wKTvdG/qdcPQo3cf+XPaqfVUp9VaCIUiGhzHG+VMm78YbdvfFHB7/QrUNVZYDghIbL/ff9mPrT8eQmkJBxdzEIqBjQ3I/vPKZTjLgp3zAxIQSEy4RlX4PHgxxSIpMGMX8oEtTzYgsREtxReRfKkKkx37BAJKMf8Eth/D6HhGIR1Skl8H1p+iks3YA7hw5iJW/nocxYXnefAvifL+2YATNogKxvyrogCWv/0t/jlyGncmtce9mu5BBQDtef58p4T5d0c4sP5YwPw730vpcAP/qLnZWethMi3A0jVhmqrALwCQHwDOaoWCSdvdjx+p4pYuWMjKB8tJOKiTRUZl1O/phhmYZJgoW7UYYf/JCLzMUyIAoMzA+XuafBagv1e6NsuTiYBOq4UqoTlM6QsCog9TBMiVdP26DSFlAu7Oy8OpUyf+n71vAXeiOtd+wVsQlQBegrZ2I1621kukXqK/YsCq0bYQ0ULQCoFWCNZCNrUQqEpAjwSsENBKoC0E7IHAsRBolYAeiDeMaDFSK1t7hKhVghYI3ghe4H++NZnsJHuSzC3JJHumTx+BrMu3vrVmZs273u97mRLwcccbcZzRmE0c7HGNgfnKywWZm0w1LXvoo+4LXursc0mLKReO1JraK//hjncxdPDP8Wz0bzAYj9OegVItqmPwj5Rb46/GYbmaTnRLbYKkOkVceTVYY+J66rilGCvqDmfFREB4z7pGDIOhiwG+wGJZjynKP2VqgOdbx11p6oyc3rsvxuO4x+VGKBqVtJZ4gE0t8SAmCnKrHcEnw2g6q1mSLYXeoINTUr9eOGc2RrdMgOm7vTFv1gNlQ3/5MOHOnQ0VZfCqM3uVa0U8CMiH+qaYMcl3P8biv23NgoBZcZDckOAMG5CBAgJAIP17rmJwO5GQDBCYmx+QVIJ3ffU1NlY4LLgQAORDgosyAQvBvwJl39wZ5FV+84Q+jvqmLeQ3B/z79/5vEX7jI2HwL8P648E/yv33zMs7cczxJ8DluoXLDZi5u/Ly/8lm2EkNA5awbmXbJK4PLYJ/ZDn7Nk5/qVlhtkpFo9Jz2+UcDt8js9DUp1ncJDZ4KZ39V90J1gHAKvpbLguwiibWsCu1JdA5JuCaFcvhmjBO9RDq2AtRuO5wskTBqfQBpJK7ca2tHx4JLGU+JAEQxy9GwfrD6/N8Sh8hHvc4xGNbmHKw/WcOGLoaRFDFKzc1jQIC7v14Dx550If7Zj1Qk9BvVWeojsE/9nGUTMJuuwH+R+fCcrW1qGsqsSmlffTmCue/U3Wu67Ax2rS7htph6tVLNjAndtjxbXF0MxpFCRkUZsqiDWVTJsm82P70co3rAXr/kkJ0rdkm2TBdjxsuzz2yw/T5dkhchMZG/6doEX8wBIuldDgdq/viBvgefBDB8IaKhCNrfSXxwK7R0DkrDGIwpBiotzr8Enbt/Ac6f3sAt95yFfqcejw3HPbSohd0moGAG1/6J975aH82L2BeSDAr36YUnAsEbsG3eOvV91h+wFJAYDrVxgAsBAKFwoKprUrkB8zNCygIAuYCgALg35fdj2TjXPvOx1mV35+d1hPtQn6pECfVjGjyW1DOv2zYr6VP5rcMu4pHZzLCHwT+HTqiC8v919P0XZXZf/xqrgAI2EHBP60/H/ilqIad9GxOfphA02lNmQilNFIp7nmtX5wHdPZfdVeCDgBW0d86C7CKzs50paYwCK/ITOCG7Ror6JAyHIkgFn8NoeBSBAILYTSZQOBg4BE/AqFgOyZj9NkNcP1sOKy2G5FK7UGi9R0GVgX/EqrxKVDjhQRXf7Wp1GOdg3+8F+je+yYNnG8Wzg9XqfBfEvu43WZlIXBXDrhOEbtGpRltuGZIYGTlkkXwLVisKeCA2IL9BvTH2lWr4P2dH+YLzDr7r+FWn7IBmc1m+P4QVCToocyCDI6UydWXVQYOLIXBaJT0vKJnqHOQDe7fTIDnnt8gmXiPNb5uS1w0YE4q2iNbJknqV43xa6EN8t8MTwveS7yLwBMrYTyecCdOHZj++/67b+EvKzYwEPCM3ibc/P9+gCO7H8oDAXlxkH+995/8kOBDGeCOFwihAacOZodNjMC9/04xQIwuXihEKEcgctSCqWw1gUA+N2BJALAE+McDf/s/OYDn9n3GxtlO5ZeEPgpCfrccOKIA/MuE/Rbk/SP2XzT2Dv7+6j8Z+Hdp3zPyQn/JX3lpVLJgWzHgJY3NsThOMBiK7l1UzQWog39aeBQI2yAj/LfYYOi70P9fPliusMA91avdMdfIMp39V33H6wBglX2unAXIMoZW2Wq1u+PGwAFq1Lby8bBDWcGHNScMElkXYWAdbbDlXAT6EavP6/ezk2Kr2QKbfSBrKrHzfbYB59l+btdoWK60tGMdJpMJ2K02NDWfDYfjdtjsgxBeuQzeiRPgnTVbdZai9HHqIKB0n6lYo8IbQRUtVaWpSrD/uM0+sCeZRE+TSYUniypDrUoj1Qx7XrZkId7evh2TfXM05WOHzYo0DrGDleDaCOz9NJhUvCqrQe+kmAdcY124Y7xHE7nx+FydC2Y/hNb4NslsQKpvt1gwZuIETL5rNGz2mxEJrxYNAOqrhAtB9HnG4Vee6ejTZMrARe1BwINfpfH9M0/BT358MffMy2ECFuYF7HHMEbjW0ocTCOl2NHXCuTrDBkx/8Q22fHYQZ3bthh6d0yVzBFI1yg3I1f8a6XRbfkAlQCABe2KYgrniIEVzAeYAgAbjEdlcfwT+5QJ/NARBld8C8O+Pm9/D3oPfMrXf888+NT/nX3ajz4l+UNjv2o2tOOY4Yxb8wyED0p3bviuy4b+i9lickuuWl19GIM2dbSkAACAASURBVLi4yC2iEguQ2cPF4KjxHVRobKX2WHKeG/y+rKvRqKlDw5JjUREApH7oOzIWfU62QIYcv9dLHZ39V/2Z0gHAKvtcCQuw9c0X0PrmR3X98GhtbUVoyVI4fzEc8VffwM6dCYxtGa84ZDPLJhJ4YJP4iHOoE765PtmiIIkEgXdWRtemkGLvxCls5XhnPQTbwMFZGjc94J12O4LhMAsPzr28k6eg9fWtCIZDjBlIACjlPaT/kmBJecWoaixWHQSshpfb9SFqY1oTyyrWqZY2pxUbZJUapveK2zkE7inTK57Pa2s8hikuN3wLK6v+K8d1FC7sGedCorUVf4tG8cMyYZBy+tDr1L8HkiyCszBgXNy4WK0cNVlxtUqX4kN5Az4vYDga/sDSsqFhVKd1WxzeiePg8c4CFwYMNDWfXjb/nxo2N2obhTkBc5mA7UDATCgwBwYC/9m9F9GXd4BUgulfSCCkXW5AAM+37sHYRTE886sbcCrlvstcuaxAnhFIP/GswHZAIP2YFs8IFDtnucBgWQCwkP2XSblQCP7lsf54ld8C5h+F/G57fUcW/HMM+gFOPKUHZ3ZG7INDXznRj/c+4hR/c5l/7cG/HDEGkdEVxNZ6fetWjB0/oYTLFICA2UcPrS7lBAghI2U+3sQuEcnlSDSsZbgDQ0aOwm0jRkuuX4sKlcr/V4uxVK5PSj1Bt6f8dayz/yo3O6Va1gHAKvud5RyR+WQm8MzjcsH/p0CNw0XlO23RgoU4tsuRDDSjnYvT7oD73intcuVJ7aEwnLDwWcSLggSCQTQ3S0u4SoIGHvdEnHNuM9Jffo1XntuEeDzOZN7tjkF5J3fE8nPYHYxtWJjbYZK7BRf3vSDL9OMZgZS4m0LW/I/7NTSvOhAodQ3KLt8Rwb/Mh4tsn+kV8zxAm+uZ902ueEguvbuIZUc7vlA0psmTfLutH2NTxWIxULinfukeEPJAgmdlSXQPPa7906bAfHlf2Gy3SqxdujjdX54xI5HefwDDx/2SFe7b91K2l8gCj5km9uxJ4ZfOIbjI/ANMfmAG6O/8pVSpWNVB1WFjYkDA667sDWOPTERJCTYgfdz+5JqzcWrPY9E9Exb8fPxD5pV+TRlwK0cshL0aBcKD6d95wRD6Mw8GFlMNJrGQYjkC5U6JIAOQBwBz8v7x4N+yVz5EVujjcCcwlV+6uC/+DKjH/b0w398FF/dBz24ZUEEA/Nuf/hqrlkfwnwNHFWX+dT5swJedMm2IBP+k+UYCCFhw3pAXliyt05KlC7+FVGxaUVPJ1F5sXPMkBo8YXSHIU5F5gpUVYFrt2qMDp/irMZgvtQiAZcpBNPVHL67F0NJFiD69Ab5AoOyhVbEWdfafOF+rXUoHANX2qIj25LMA00gkkuwma5TEoaSERCG1atDfC3HV/Id3RhRkzWoQCNjU1CTqxIKUfh/zz0UquQv+YJCx+kqBfARqup0uluPP7hiatxqorXvdboQiYcYAJGaix+VmdqTS+2C7aZAGwoBzTdZBQBG3s7IiHQj8yw35l3kG0s7XqXQK6fQhGI096mZTqWzBCNfmwQHDUfJPYcXYxSv/zl8ZQq/Tmyric54N1Ww2ywIYPe7RCIdW6gCgmAntwGWUsAAJcJ82cRyCobWqezD9dRqbX3gB0yf8iqULocsfXInW156H/+HZSO3mgL40DsBiuRxe/0LV7sNKsBtVd1DVGuRS1OTmBPxi3wd4Zn0Mra3vossRh4uKg5CJPBuQzw3IhwV/v3tnbgTk7NwXIYUHs38/yP1WBAjs/O80YwTSdU3344uGB/MM1/SX3yLd+Wsc+BgoFvaby/Ir595buhranssCob+F4F+e0Ac1ngv+GYAv93+FRW/sZiq/h7sYcMVF320f8svqtYGB7+74BJteasUnn3whDvzL+LsyoFvOPrmM8/LZfuq/q7UK/pVbU5r8XeXw33BoBQL+Oez7z2jMjw6j3/6x9Vn8ZvrD7fLGa9I3GaN4cozLPUEysYYfl87+q90M6wBgDXyvhAVYA3Prpkuhl18hCDh/7uNYv3otyxMV+NPCkow7CgNw/2o8zOa+8PpmMPCPNlWxF5+H956JCEejgkCsxzUG5isvbwfmsVBku6Mdg5MPBaYw49qLgQhNt/aBwPhr/4DpxJNgYjl86uDqQMAfPxsPTLwTV1//U8b2VQMApA9l9y9G4pReJs3loquDFSjJRB4YIH8PGTGqouIqfKhQMBKVBQCSCMwTc33wz/GLOuSR5Ai9cEN5QAkLMJXaC5Mxw+BS2Stsj5jai5c3PosVSxbBOfYX8LrvweOhELr3aHvHqQ3CU7/uEcMw6YEZokREVB62Zprj/WC/2Q6b/QZGVuOFQUgheN2av+aBgKedenwGhOUVezmVYLp4peD3P9rP/n56blhwBphiP/AvxRJA4MZOh/H5259klYOpWjtWYPpr7DoS6P55W67AvHD3QibaoW/z/L7rq6+zf9/4RVthJgJyMpAnU1OE/UfCJhTC3E7lV0DsIzff363XXgRTn5O5/gVYf0cawHL+8Wq/QoIfVDWP+ZfxcWXAP95VxdIJqA/yFbtJdPBP3ceHmuw/soy+J02nmgS/OSl1lM/jESSOqDsq9VtTSuLR2X/qz4nYFnUAUKynVC4nnwWosiEVao4eCvR/YtpV8yrNAuQsYcw792RcdsUVGDWmeC4KCht+e3srE/ho6tPEwD8KBSbRD+fIke3Cf/lxFob65o5fSCCEgD/KG3jjj27A5f2vVRwOXRl/axsEdDncsA26GvZht1Rm+Gq22gHBP3If5TD13vswU1tUg6lGbtz1fgLdTzbJAorUnNJGb4tAubFD7OyZHvxrpKIKqgTg7U4mcJ7ZIovZRIxqU/W+uxp96ht6fEpYgJV2DN1rdts12W6usQ7ANN+cinZLz9TNG5/B229sxdiWSRXtS8uN8+8WEmfxeKfDZCLYq00YhEDA1eGXsGvnP9A+L2CBQAgNNJ3GP1/fgbVb3mdKwfR4ygKBJ3blckqycuJZgblgILECKdQ2Fwyk5np9Q13nAHw5OFVWQCR3InJxLDKS/l7wLD147BHodigjSkJ1M6G/BDrSlav06xxwNgxF8v0R8y8X/GvL95cJDc4VCDRwooFvvdZaFvxrB/R1gP2WGgeqat2PjcIiVhsAVMu/jdSOzv6r7WzqAGCN/N/ILEA6zSBxi3PMF2Oab0ZVWRjtXoRFaNwE7q1ZvhKeB6fDclU/QRsJKLTb7EjTRtzhQCLxHgsFphBiY4HAR+4yam2Ns9BePtSX/41n+tkGD8xjB5I4SGT1KkRisToI7dYmEEgMQLrMl1xQoztaRLc5m+vKnkaLsKUGRWj907PBaKpM6GgNhtRhuiRQ7rcuFxKJVoSimyvGfFLDoU2ZJPRqtKW30fgekMsCrLRniOG8a1cy243abL9i9lO/OMogC3yvtE9q1X5eTkBGTuPCsN9/9y38ZcUGBgIajcfjJ9dfiD6nHp8xsz0bsDAsmAcCLzrrlDbF4OyGUTwYSIw7uoSEQzrvTeNQjzYUj0DBLEMw16HFSGxURuBAxWA4gtWmtqiPTZ045iDZUE7plxf7+PLgtziz+TuwXnEGJ/ZRwPqj9nixj43rY/hw/7fMz+c3fxdX2a7PM6wtvDbH2Cz4l8nVWKsFVKF+tcj6o8PCyaOdGDjstroR+xCaHh0ArNCizWlWZ/9V3seletABwBr6v1FZgAScxaIx2Ow2ybn9Eu+2wnSauPx8RTew9AO/mSmaxyGNN+OtuMflwg2Dbi6qRJxKJkEMPZfTCbPlCvh8M0qCf9R1sRyBPNMvFInkKQQTKzCZeD+rDlzDJSmya36rlXGyzrYp77cOcApd3gmZ27LUh4aYRvQyjIlHolBmizyWnBwXEjDguM6K+/1+9DVb5DRR8To6+6/iLm64DrTMAmw4Z9fzgDL5ABkTMAcELMwLeN2NV+C8M/lAWQ4E/MPyF3BW986wWr/P6uYCgZ0OkADAt+jR7Whca+nTJhaS66syzEAmGnLIAHyURDEwkG+O8gYSYEdXLjBIfydwsPDimX3s9yOPAomO0MW3QcDfh+98yhiIdFHYb7eLenPqxix0+hjA0IkD9wTEPqyW72fKZXKBZ5CXb/Z1xnsH9rNcf3uS/2FKv73POA3X3WBBz24nId2Z669duC/9Y95+i82WjJWXRuyFYqINMppTuYqWWH+5Q9uYYRCPbJkky+squ0lecyrn/5NnBKdUzwmHmOsqN6CY8ersPzFeqmwZHQCsrH9Ltq6UBUgfgIajoCHlWOXOJDZctxO6oaVlfFvSX+XNFm2B2Houh7NoPj+uIsdcohyAYjYSxQBAGlvr9jcRDC3Ne5gLhQXnGsyJJ8jZwFTQcRm/8Jth9lctmlhpF5RrX5WNaLlO6ud3uZtWXeyjbY7p4MjtHAKjsSd8gcVVu+1oYz/lrjsrHgKsZDXr7D8l3uu4dZWwABsl5K3jzr6EkfOiIBQNbMgPCaa8gDt3fNguJJiArBt/MQszJ/8Yfc835Ql/EBC4e0cSb/xrNyhHIK0lEgs5sedx6HfOyfhObngwbyZ/gCaUM5B2q1+0BwOpKjHz6KJwYf7ixUT4vxM4mHvlMvty/50AP/7iQ4/Pu/R7OLNrN/TonIah65HtgD8qX6j0a7X0yQCD+eAfDEZsfTGGtS8mcMzRBnQ59ijc4eiHrqbvknxwtu/S4b7KNqUkcGC32hAMhWCqciqjcitS7j6qXLv67xkPqAIACsTPS3QwrUHKG/+95nOrHk1XzFQWyfNhQjHuoLP/JC6GChTXAcAKOFVKk0pYgIsWLMTKxYtAjLLaqQIrf8jl+osYgK3/aJXFHpTid74ssRUdNnuGBThGpVOWNNyucbBar81TAqbcgN2N3eDxevLQsjkzZmL9mtUIRyPt+ifg0e10wuv3y1ZZkuMXaXUKVNB0IJBzn876y1tGcsNV4tviCDwyUxf7yHiT/Lh4zkwMGzu+qrkPY7EYvG43wrFY1UBHKc8hnf0nxVt62VwPKGEB0v1IwhmUf9Zmu1V3bCN7gEQoYjEsnDMXgSXz88RB6IX//rs7BEOCU3tTMPYw5oB/bSIhzF2pNP65fQe27/4SvGowbaOOzQEDu3bviu5c1C13Uah2IRjI9h2HOSXhzB4kyw6kv+cwBOmvPCjIN5kLDtK/8ay+wimlEF/+Gnj2ycCppvaMPyqQYf1Rvr8tB45ANPYv9u6wWM5CFvzjkghmDpC5P+9JfY0ngv+LA4eAW4Zej9NP68EOwdM54B83vILQXuaSDJiocB0S0LFsyVLcNmK4Zg7gdeBP4aSKra4QAKS1E1o4H7Yhw/KivcR2n1uuLZ++OAKKnD6k1CHcYe2qVQiuCMnGHXT2nxSPV66sDgBWzreiW07KfKrTgyEWjVYNLCsc0JvxOJ5csRLOXwxXfBog2lkVKEigo+t2J2A4Gm6SM7+gmYl+KKG0EbOQQMBcpWHy193O9mxDn9eLcCiEYDgsAPKl4fP6kEwk4AsENLMREZ6GTGgMvyvtqECgDvwJLo/Cx5xY5kzrv1rx0QcfoO+VV1cV8KrAo6aum1y9aiWe27BOddYhrYN4LMaefUoOsnT2X10vr5obL5cFSOuXhDMWzn0EoTWRmo9DbQNon7kj0SpblEdte8q1R1iS3MOmUm3zQRjkj9+6R+M3901n+0QuCoKiNLgXf2FI8Bm9TfjJjy/OOTTJAe6obu6LMZ3Gf/Z/iejLO/DVp5/hvX0HmWgIXcQMpIvYgZQzkL96d/4Gx3Y7ug0MpB8K2YHs3zKgIPszkAcM0r8VgIP0T4zVt/8A19WpberTjOVH4h508fs8PtSX/VsbgvLv/d9i1eYd2HvwW5zYoyvOP/vUHPCPymZAPN7BBgP++MQL+PeHe9Dc3AcOx3VcP4cM2bBfbggCQJ+KAGC5dVbN3yuxnpXaL3b/prSfmtRXCACS4m9kVRjeOT5F35E1GXuJTomR6JvsRfPFF+blsZdqp87+k+qxypTXAcDK+FVSq0pYgJI6UrEwbYJczuGwD7bDNnCwog83Fc2S3RQxARfPX4JXXnkJidZ3MHTEyKJ5AcV1wgF3dHk8HrYhYqHBNnu7cGPKM/hWIoFZ3kkIhtYI+JJyxNAGs14SGRcAgbmbRHHOk1SK+YbfdEqqqXJhPdy3qEOFNrAkLPHrMU48siCI00qI6qg8S3pzMjxAz3unYyB8jy5UXQGYkoYPu96qKLRYZ//JmFS9Sp4H6BmVTLWFR0pxD+XH3LMn1ZDPMdqfOm1WjLv/AQwYkAFjpDinymVzs6UoBk6KAAG05+C2HJxULp8K5dhj0jjUKc1Au9yQYF4g5HunnoQj22h7OaBdARBIjafSSO75FC/+433WFzED6eIBQd6tQsAgAwWPaWPp5YGMVJFYgvyVCwyKnSsC+/iL8vvl7r8ygCABf+E3PsJ/9n7Bfibw79ZrL4Kpz8mZmvmsP76Nd3d8gif/8iKOOf4E3DFiIHpmwpLbs/+KAYD1sk8u72zF67d8F7JK8IceSxc+iv/yL2y4557yjEtppFIkDFTptahuBJ6sxSCxks7+k+iwChbXAcAKOldK03JZgFL6ULssfRQameJiI1G9OHGQe91uxrgjVorci06BPL9yZwE/PtzY5W6B3TGowG+U18sFq/3HsNsbJYyo8kBgOvU5PO4H4Lz7Z7VRAM75XhRUoZO7eBqsnhDJmVznnzYFtpuHwHyhucFG3DjDIQDANdQOU69eqrP/yEsEBC/0z8Rk3xx5bxID0KR8x944E6aPRLYHEvSgkocByu5T6xV5hq7hWENdPKdLPQpEASqy2D85aVAM/J+5kODnN77E2GxdjjgMYgPe/OMrcCTDDbPxu6WBwEw5YgZ+8/k3WUCQ1g3PEqQ/MzGRzGLiQUESFeEvAgXpKgkMSl2MWdYeV5FCfXceOhKb/vFhHvBHrD/L90+D4SQeEMmE/VIlXvQDBuYXnv13leU8/NDWj2u4gP1H/yQU/iv471LHpIHyotZpDe3kAcAeJ56E5gvN8t7bNbS/XNf1sJ2gyLXgH5fCMWIImpvV3j8T6YTzEueLtm98+o6lNF3G7keg6cwLGDGFyC2tb75T1K3G405As5mETAzQ2X/lVl/1ftcBwOr5umRP9cgCrJbr1FAGlmprOWEOMe1Rbr8lC+Yj/L+RbIg0LzoyaOiwdgzD+XNnY/++T9vlCCzWF4nANDUpU0wWMw51ylQGDPxwx7u4ffAvEYk+CYPxOHVMFdOKDvyJ8RIrI3YzS0Ifra9tgfmq6xtuQynaWQIFax1qQwy9kUMGIRx9RZMh2CajQV8vShaYXjfrASUsQN2N2vBAzT7e02m0/t+raD7/LLS++S9YLiHBCo6xV8gG7HfV93HhmaYcNmDmTZndV/BAtAAaXRgyfPAQ64fERCiHYC4omMsW5EFBKpsLDHbrfBjf6XZEHvD95UFOMIS/8kDDnPN+HvD75OBhbHt9BytOob508eG++cAfjyhkGskD/wx4d8cHWfafy3VLNuWNePZffRMSxO6VtHGnNagVsg4Aqu8LIuBE1q7Clwe+wagxo1UzgPLOr16xDOtXr2VtDhx2GwYPHQij0cTEMH3e+5Ha9xn7remM3vBMmojw2lXwjJvA7lchwUr6TvUHgzA3N+t7NdVmSnlDOgCo3IeqtaCUBciFiZI56jLy6EFDsf8mE+XFq+5FfZMIxj1eL843q33KITwWesjZrVaMbpmgKAFwaOkieCdOwcifj8Ck+6axoxTy4+IFizB3xiz4Ao/lsf2KhQgX8zgvKuJ0uRQnmq3urAqAgTKXLa35VJLWpkntZd/eJTroJ2uZiE1x6nGPRmLn+/D+zq96mKkswzVQiZZcNPIkQsGlCITWqvxkFzdAysHoudOJUFSD4h86+0/cJOqlRHtAZwGKdpX2Ctbw450OZJ2OoXBPGI/QsiVYtnIRvnNSVxYSTOjaF/s+wTPrY3lKwddd2RvH9SgDBJKXxSJDGQbrfw5+yeaGcgnSlQsK0t9zgUFebETuZPKA3zFduO+OE08/DWd171zA+Gtj+mU3agXMPxL+WLU8gg/3f4tc9l87pl+V8/9V6rsq199ip1fuHOn1JHhA1jOk/kJxhTxC7D6PezLisZdZ9FsahxCPx2Gz2eD1zWKA4+tb/4Fp3qkg0pJnfAvumTwJW17ZgllT74fPPxfN5nPaNW04ysDypZrqJo2VhPVSx0V1AFBDk0ePELqp5F7EOOt12kmKknMW9k3J2T2eiZg0xY3+1w+Wa5qiesSMe+P1f8AfmF8VEQx64ft9PoSCQQYsBf47KEvkhNqJvxrLCwOmnZzLORb/1/o67n1wFqw/vD7rG3r43mqz4W7PvaLCgIkZGXh4Djy+aex0pj6vImAgDUZdHFueewpuR7UU5uQZU3+1pGxsKRS0q9GoSZZZrTyfTO2Fz/NrOH42rCbMSD78d/T4X+PKAddp4pbMnQud/Verldm4/SplAdaasdu4MyNiZLI+3kW0K7JIIpGA3/cQmnqdCs9UN1crGxLMAW+7P2ofFkxAoJFENvL2/0Lh6JkNidTvhHQaezIaIIfTnMgIfxWCgyKHyood3+UImE7uzv581QWn48jjjsSJ3Xrk792ylEye9de2ufuGhf2S6u9nWfCP8iVm2X8Cob9Uu5Lqv7njpz28b7IH1h/dlLdXl+KjYmWl7I3U6E9OG2TjrvcT2J9K1UX4v5wxFtaRyiCmNbJ4weO44vIrYbZY1DChRm2kEVq6DN77vfD5HobNTmmq0pg/ZwGLZAs8EcRbb72DT95/F+Pvm8by0ns9E+G6+w5sfmk7AwBD4XBRHxiJHVijkendCntABwA1tjKUhAKTPPfK5X9GKLxWteSjtKFppRMAu62GiEz1RDDooeZxj0M8toXRnc1mMwLBIIw5IgVpUl9+bQuazjybheAWu3j2IrUZDIeyIh4EaK5ZHRacJ6lhwBpbviqYUwIQbNs3qtCPQBNC0TZ5ryz99SXV8VK/U6S2r5evrAdI+XfBrIcY+482cGpd/K2mqEWd/afWdOjtFHggyTQZ5B3GUi3KbWq+6CJY7UMb8qOHxti6La7J/F8qPqZUuC/aC4RQo0d9lsL/PPVMlg1I+QGvu/EKLiw4Lz8gb0Kx3JQ8IEjl5K1XAh15cJBaIYBQzNXJcCwr1rObwFNcEPQr2MCxMu3BP174Q4j5x42yuuq/kXAY9H8KYVR61QPolzvGjRufwbxZD2DIsJ/hthHqhZkq9WMl60t9foRDKxDwz5FNFKnEWOi7nQRIpIiQ0PtuqmcyXom9jGAolP22JVxh+qSJcI69i+Ub9Hm8uOjyK7D/4104cLgTJnsnYdWKtSUBQF34oxKzrLxNHQBU7kNVW1DGAkwz0IqFQzbktlNVVws2xofhPhYM4rjMA7TwITrzt5Ow7qn1LKTX7bkHFvMlMBUBAinnH4l70OahTVAkDbdrHKzWa2F3DM2zg/VvdyAciUh6eFfeM7XqoW1TyyvtlbWkFKpQZo/cJuRRsFkt26leoNADxTa7pJiJo4RPA+Pb4jCdfjpMxh66Q2vsAZo/h60fxk28T1X2H7U7w9OCFs9URc84nf1X4wXS4N0nZCoCk1sob+bYIQ4EI0835LOM5QUdaMP9sx/VnDKw1A/4yi9jtqtn3ZBtbfuY9mHBxH7L5gfk9zHtgGi1hGrahTfIBxHznJ7L9BPYR+WUJcXfjetjLOyXxt4G/gnn8isG/nHAYGUUVyltDym6ct9V0q96A/1yR8gIKekvG/IZJjiTMhjERPRgq08jUVi0Xn2TvYi/HkcgFBK9bmkcDvtAmE45DYElFG1nZCmrpnqmYU34L+x7laLwCGMgUpDhuGNhvuRCtodbtGApAwDHT56Ic79/fjvXWs6/sCRZRvpdpddQwwM6AKiGF1VuQwkLUGVTOlxzYgA4yr3XpUsXdDuhG1YsWcxyBRZLwkphvXarjYF/BALyCVIJGPS4xyMYWlPwEVwcHBQ7GXSSE3vx+bIMRbHtabNccSSvFFCYD/DxI1PEQ9KmezRglRCBhuUNGTMSzrHjYREIl/BNm4LTm5oweMRo/QijxnMYiTwJr/seBP8ayeZkVCO8kbEKpv8XgnTIIfNrnVOTq7GD9O4b2gNKWYCp1N6G/XCm5wClhzH2NGouX6vMR0pF13LshSgCv5+DxxfORo+Te+LYw+lMbkDAcCiNd3ZyYcGffPIFDn5FYAIHBJ7RA1xoMEO4iu15clmAEoeRzRkuGP4gvrG8Z3EpRiDXJAF/m15qxZ7kf3Dg20554J+Q4i9viCDIx/BQbYl/1DPoJ37SG6+kFp8d8rycRiQcgcVqEQ1MEgBIue+bzRfnpdvK/nveN2x+DAfPEhQSAaF/c7vd7P/6pS0P6ACgtuaDe88rzAUoZ0hvxuP4/LMUzJdaqpJnT46NeXVoM6TwaU1j/uRjLhdK7z7nwXRaE5IfJuC63YlQCQYe5d5z3uKA2zMZu3Z/iBXLV7Iw4TaGX/7oeEVh28DBiL+2BYcPfY5OnY9D6M/LWXLVQhYg2XWv241QJJwNG5bmrzR8Xh+SyY/g88+rj/mUNsBMaU6qXkh1SlZzeiXVPFDsW4Xy/C30z0SLd4Yg+EO/f/B/22qS7061wStoSA2ATUH33PuHGJrE0rtvMl6JboL3d7O4Jo88ATve3oYN6/6mSJCE5piuniaTbJC3yaijf0rnWa9f3gO6IEh5H2mthMJtoYzhlE9oQB/RlC/LfN65cI0byfWRkxuQ/kphwe9+/FEeEEihwWf0NiGbI5C3TnR4eiGwV6XnJi/wkQYLaSaBj9TeFAP9Pv/iKxz87NMs8Hd+83dxlfWyooq/2SEXA/k0AgDWM+hH73wKG206q2OrtFb/2SHjcVOhKjzQ933z2XgksDR7PwoDjc/NyAAAIABJREFUgPlGEAAoJAJC4h/GIwyMhSglHLlCQ9SbLfCADgBqdElUkwVIN7jLORz2wXY4ht+m+fBhlph32nSWj6C5Wb4yMDH53oi9DNP3eiO1excTYKHtkcvdAruDEqAW3yzxufrcHg/mz5mLNWtWIxAMZEDAtnpEl3ba7YyK7fd60ZrYwR6ErfFtGDd5Ctau/u92LECpasDCS7h6eRNrdQtFn92A6FNPwzPDp4OAtZoEgX7reSNcSzeS32qt+EvPQLdzCNKpT+F9NADXT+0wmk5GKvkxe24ZuhmR2p1EOBaXDd4p9bHO/lPqQb2+WA/QPZlUEAosth+9nHoeqPZHPLH70ge/kiAS0ZYXkB6iuWxAHghMffNZnmIwAYE9jjsSP7j60rY8gZLBQJE+zuTmKyxNQh0E4km5eMAP6a+zAofHHG1A7zNOY81cd4MFPbsfz/5cisVXkuFXQwCwEfY6NIbFc2biufXrEAiFOy5QIyP8V8q9oJWynKp1+29bCvd12Aex+Q8ElsBg5ELqU8kkbLYbYDFfDF8gIFiXBwALRUB04Q+tzLqwHToAqOH5SYo+5SsCAbEbnX4rf+pHIKCRsSrKl629y9KYM2Mu3n67VZEyMAGAF/e9gKkmU6gu5fmg0ZuayudQpPLOoU745vrR3NyE+XMfx/rVa2GxWuG4w8Ekz2n6KBQ3+IfF8M2cAZfTiQf9fpxvbmb20/X2G6/D5rg1T/WXgC3Xz4bDHwjAZrfX3t0atYCYlTbbTbqPNDY/tO7LcyI0ZrQGzCHFX6f9JngfnF4zBiTL7TWENoHdcMMNP0K3Ht2ZsFRTUx/mIdevJ8F9hxPhWKw2bwpd+EMDK7VjmaAkFLhjeUobo60mAEgHvC6HA77HHkDz+VdLdAAPBHJvS4Mhn61HocF79n+SBQKpDB8efNqJx2ZYgbkidDn1pXw7FAp25H4yZJrc+mYCzz8bz4J4YgdKYB9dXY49CibTyTjReAwuvvziLOjHfiyi9Mv3oTXwrxFAv9z5I/bfqmVLMWDQrQ2bskDMehXz3CDwLP5qrH4i5QoGTtFr7rvc8NzrgeVqa96vPLEmsnoVQk+F0dSnmf1OEWk/s9sxYsxYtEweL4gRCAGAuvCHmFVX2zI6AFhb/5fsXWkoMKkTJd7eDtckTwMypJQz3AgAPOfcczFqzHBZwGcuC5BOVFpbW+F0kOpfJ7gmjENg9jyWMHXitOm4bcRwxhQ8ePAAPB4PA0jcrrGIRtbBO+shBkLSRafJ7jtdLD+a1+8Tnb9B7DJue4GZRYcX82qIYsFksbYoLUe+JdCaktXqlzY8QN8dxCLb9PRaZtCNg4fUBijShjskW0EgoNHYo+o+40OP1/11LZ7bsA7Ou8Yj8MhMZn8qtQ/xV2JYFomgew9TNvn/lQOuq7qduvCH5CWlV1DBA0oEQbh7KMX2B0J5T1UwTxNNsLyAL25A8yX9ZOf2VGMgYj7k1eiHn9flSxZh5Ji7ZO6x04hHY0juexf9rrWix8ldc0RCOCt5IHDP3s/ahQfzrMBuxx6B7516Eo6UO/jCc/8MypWbq+/QEV2yzD2x/rvO2gwcY0TXLkfl+6cM6Efti8rrVyX2X5sieD0QJMTOjl4u6wEx7L90GnPmzMX69U8hFF6p+rdZNWaD3kORtasQXhVGILi0HduT1K49bjfGtIzDsBG3MRLLHN9MrF+3DqG//KHoIUduCLDZcjnbF+bmd2ZRGzJFdKrhl47ahw4AanzmlYQC083uHOqA+zcTsuEJHP2XbSs0PvLKm0cA3pL5C+HxTmuXh09M77mCIVTe55mEROI9lkuDHniU++RIGJDcl4Kp18lMXQkHDyAQCrIHK50cszm6azQDAOmk5XdeL/rdeJNsULKc3cRc9Ljc6GbqhWm+GUWo4G0nyYn/exX+3y1Ca/x1DBo6DOYfnIXeZ/fVFZ3KOboD/s6fjBOLbO5D0zB+ylT0Or1J0ZNGZxJWfiHRO+bpFUuxdP4iNJvPhdc/P7t5o99cQ+0wGrvDt2Axe154XCPZ80BsGLBaeQ310N/KrwW9B2EPKGUBtv6rFZ47XYqEb7Q+N3Sf07PBZv8RbLZba2eumI/52lnXrmfaA3pcLlx0xWVomcQdBHPwV3tG4KHOKezb93U7ViDVIOGQroe/ZGHCBAj2NHwL46m5DMEi2/6cbvgw3/0ffYjn39zTLlffD239intOBKgnxu2dDxvwZScR3ygZuyul/ptra2xLHKFFj8Pjm1dTcFuM/4TKkKvo2y/5gZ7nT8g/4nDzNJKJJAxGQ12Cf23jTrNoN6GcfCzc12pl36U8YEd/Jvbf2JbxRQ85QksXwTtxCvtdKLy4qakJwWBQ/26UewNXqJ4OAFbIsWo1q5QFmBvauzkWwyyPB+57p0jIV6LWSLTYDuW7csEyoF+WgSfNSk6x12Q6lQF/F118AYaNGAU6ESZgkS568F1z4/VIf/k13nvvXXh907MvD5aDMP53eO69F5ar+sHpGIJr+lsxcsSobP4FafaILV2cPUmbBNqMEoh5WtPJ2JP8FKam0+FyT8C61WuwZMF89mIIRyM6806suztIOT7qiAd8KAGw0ovAxJc3bdBVgZU6skR9EuW4xWqB1zcT1h8NQu68UXiQ4zob7vf70NdsYa24RgyDoYsBvsBiUeAugR/+B6fBv2S5qPLFTNWFPyq4CPSmy3pAiSAIPRNneFow2j0JpzUwE4I/TLhtxOiy/qxkAXEf9JW0QFrblH+LQoDzP54zocECQCA6p7Fn32esk2fWx5iAHykI00VhwnRR3sBjjj+B/TkXGBSyrFiuPgrdLRTpEByZCuAfx/ijS8S+IQv+VT5tEfsGS6XhtNnw+1CoLu9f/iDP1KsXvL45HTfPn9DirbMDA2lPFmml6TkUXrkKplO/g3V/W4fuxm6wXmuF+dLSEWMUjdX65jbu7j3maBgL9v70XDObqQ0R97Y0k/XSCjygA4AKnFetqkpYgLk2EkpvOLprWYGLao1L7X7ksBsJhOvSpQs8U++X9XBiisC3O2EwHM2APOsPr2entwk6KaJTWbbZp41d+zBVYuMZ6H9GI8tBaLfaWOgwHw6stn9KtceHOJAKMikc+x7148CBvbii34Cs7fSQJ5l4s+UKRbkXqzkuva/KeSD3fpOSckiKRQRO/dxug9cfaLjwOaa2exQ9AWp7MRayYyB8jy5E81lc3hf+IgB27HAHQpEoYz7Qu8hpv16wbLFREGA4ZMQoKAkZ1tl/tV0jeu9cXlNdEKQ+VkL9fWfSHjGf8cc8nU6zddfjGOBQp8Lf21iCh5BmzEAKE9766j9Z1Z07PsybLB4YFJpBPlcf/UYCHXyuvnahuwKV5TDw2sA+alDiG7CK4F9mCtgc7EkmFSnX1/LO4fP8DR4xWqq3a2l2Vfquv2dFZdxCpI/PUymcbyZhzcJnjfh7VBf+qMz8VKJVHQCshFcr0KZaIGAFTNNMk3NmzESnrw5IynnI5+0LhlZkFHylD4fAO9rEKJU5f2DinTjr/CuqDACm0fpmW5gvgTpNzWcjGFopAIim4Z/mQ3RTFOOnjMMVlw1gdHjJGzjpLtZraMwDFK7+mM8H5y9dMFMyYYFvF7VMJhCwZ09jHjNNrbZr1Q6Bbm7XcLinTIf5QvlK5mrYX4rRx4UuOhGKcqIfDBAc4pAkAqJ4/nThDzWmWW9DBQ8oDQVWwQS9CREeqORHvZyD5vImZ8C8gu/sWPQlBPx/gPveX8N8yVk49rAQEMhgqnYhwzxDkH7NBQaFbOFz9dFvvCpvOZtF5egraER0eG+pzquU94/zqgAWUs4xNfxdT5ki0fll2H/FFHMl9lIXxSn/n8/rReDPj8oQNOKGqAt/1MVUZ43UAcA6mS+locB1MkxFZjKFo5+74HnA207hqHjDXBivsfuJslmAiozOqRwOP4loZAN8/nmy2Ihy7MgVHTE1NaF1+9s498zTMf6+aUXzA/p9PsRjMSSSu2C338yo3c1mMwsNbo3HGesxN+ErvRSyGxOV8k9WZhMux4Mds05raxzJf3/MQtd1AFj6Gpg/ZybeiMdZXr3cZMnSW1JWoxyjL5e9h6/TIJGQBfNmI5wBBJX1Lq62Lvwhzk96qep4QKkgSHWs7OC9VCisj1gy7jEuBBYEQPslNS8DUu1epenU59j0/Ba88484xv92Qqa7dAkgkIq0BwNVs1NBqK8cwLCd3VXM+8c8WcGDTdXmhF8VX6ex+YUX8PYbWzG2ZZLazTdke6UOCmiPu2n9Rowdz993DemCnEEpz3FoquTJS6O7vwbj0wHAGjhdbpdiWYDEzvnPf7iP89yYewJNYi8+3+7f5dqjxXq5OQ/F2qcGC1BsX6XKuV2jYbnSUoQBSHn7uNpq5FGgtUD/d48ZC/uwW2C3/7gskEPlI+E18PtmII3DSCV3sxyH5D/jKSYYuxtBSWRZIlhjJuQ5nYa1vxWxl2MMBBw06Gace+453DiOOxbWH0oHkChPhcc9Ea6775B9UqXGfHWMNkqfKdfbCblW5kzNPIlKxkSMvpEDbQhFN8Nk7NGuKccgG66x9oftlqGYNs5NkpRwuafAbLFUJZRID/1VMrt63Up4QK1Q4I7C1iFl80TrO1V7ZvBzrv63aBqT3JPRpdNheGb4VNmH5a5PIQCw9PoVzhFYWIdUhClnoJJLCXinCuuPN76K7D/qsp4AwPi2OIKPz2Xia71PVxecVrJ2NFu3xCFBOpWCw27HDTcPbHgAUC2Wox76q9mVXtQwHQCsszlLlnkjEQBjt9vhYsqyt+WBOgSOOewD4RzlrHKYqdadnMacGXNx8OABuD3umolbkCrx/n2fwuPxEMqX57RkIgHXGBeaep/OVJ2b+uTn6hLvYS7kd/EfV2F3cgeQ7oRAKCRiM5vGm/FWPLliJYLzH8fPR/8Ud4z5NYw9TQj4/diX2o+xvxoDHJFvN+WUeMw/FzabDemvvsB7b7+N5f+9IqsyFY3HJPubfOF0OHQhEvGTLqskPS8ia1ehqfcZRRm19bRBluWEBq9EH+cOW3/MDizIinzkDpkX8Ei8txPNzfkKwRV3jR76W3EX6x3I84DSUGCCY9atWolzL7iwXd5NeRZptxY9Q1w/teP+2Y9iwIDrqmao+gAgp6RKlxqHsO0dIRwGXMxhez/eg1dib6DXqSex8OBC1eBy4GGx8krAvsI+1WyLTpBVba/MStQPN6t2q9ako9LPhzQo5zkXySQ+/11NBqKgU2I5et0eBILBTL76Yo3R3VDcD3ror4JJqGFVHQCsofPldF0+FLj0g4tCGEgK3kJ5u/QrxwNpzJ/7ONavXgtfwI/m5urn5UomE0wIxOvzMcAsFwT0Tp6CFzc9jX8nkpi/9HGcdPIZHMvzkstYOTEbUtq80kvNYbNhdMsEvL19OyZ7J4mStCcwyOuZiNb4NgwZOQprly+D/08BBkQy0Nlmw6Chw9Ayebzgi4JAO5KXJzuJNWjo1h19vnccfjP9UVG25y5VGgflXWz0l3Otb89FCxZiy6aNcN/7S0GmZS02yNRn67Y4mi80N/C2rDozn6cM6J9fMhRZSh6/WCzG8qkqzYmqh/5WZx3ovcjzgJJQYHqObd74DFYuWYTAkuXyDKiTWjRWShli7GmsLthZoTDgyrldOgA4feIsfJbehz+FFmbMEscKrNwY2lpWFaxjwyLIsnpgTOHhJs/aZ5YUqJxWw5/UB4l5UJhvjxNPqnnu4GqNuVL9VOKAoFK2VqpdEgbdty+FsePvKgrw0ffW4gWP4+K+fYviBnrob6VmqLLt6gBgZf1bkdbFhgJXpPM6bJROOZqamkUATRwTcM2a1QgEA1UHAQkAtJotDNiKRKNtYbQAKDz4nHObsWL5SrYFIiAtHqdxNbE/+5m9xAoU3iBR2Kzb1YJ4fCuam5sQCK4Q4Y/CyeYARFI0djkccDhHwu4YygqRfZS/0OubCbPlcjQ15Z+c0UvEN206IqtXIRyN5uUIrMMlpZtco/AYYqw57Tdh4v0PKFKVreYEZj8cNKD4mztuCv8d9hMb/rI+itPYSbfyq1xOQbE96KG/Yj2ll6uVB5SGAtPH/J49KdXuvVr5Qcv91t9HvjQQkFhxez/dgx4n9xSYhnK5Aiszc6oCfwz14uxUvd0Swxc63KT7dcZ9k1mtab45lXFemVY3bnwGs6b8BsPH3oXbRoyuiQ0N0WndHQ5UxusU6lxeyDGNcGgNXo7FMNk7td3Brh76W5m5qUarOgBYDS9XoA8KBWax+9R2/e1yKuAR4SaJueYc6oDlCgvcHo8I0CsXBAzKVgaWM0ACAB02OwIhvl8OzKN59rjHsfyA8c2vIBRawf6dGDaBJ4II/mkJkomduOaGGzG2ZYxgSC0x5ohdOHTkcIwcM0py2G3ueIiNGF61CqE1Yex6/y0c/LIzdr63AzOnTmeAJAs1dzrhdDlhMlEukjSizz4P7733s6QqkVhUUf9yfKvXEfJAGptjcXz1+aeSczHWMvSXQso2/W0NRrZMqiIfQP4Kok37lhc2wT31IU3ZSx85Dls/eLyzYLFY5A8wpyYxBRf6Z2Kyb46isTYxdXH90j2gbQ8oDQXW9ugawLq6+9CXCAAWmyLK9x37O/Z9ehD9+10Gg/FIiSHC0ue+IgBdDcA/bs8tPP5I5ElEwk/BH1gs3UEq1GDkj/SXgvl6VWi+wzRR+MmsiwrKm3o99Fee37RSSwcAtTITEu2IRqMsV5z73imw/vB6ibU7VnFSB57/6AJM800VCTxxysAXXnwJRo2p3ikbhWfbLBY4XS447nCgqU8T24gQcy60eBFG/nwEBt0xEr6p0xB7bhMDAENPhVkYLo3RdbsTMBwNf2ChIHBZWmRE/Jqgvny/9XLiH0YjDMYTWGgwsXbSh4H0/hRrzDFyFCyXX4bUp3sR3fgCPPdNgqGrQQ/dFe/qipYkUNjruR/HGLpimm+GCHCcM6cWob8VdUSFG1+2ZCFuGjq8pmq/xYZIIh/uyV7VAEA1XKmH/qrhRb2NanlASShwtWzUYj/VEkFRcj7ORTwYFKczkOZ/FUDANLBuw0Y8uSyEh+fNKGAIqhsmXBHgL7vRqC7zr9z+ptIAHJ8agOy48uqraxZqLG291lnpgkMBlgfPcz/7buLSCumXWA/oob9iPaXNcjoAqM15KWtVMBhEGp1gdwxSIUlp6QSfZY1pwAIEbnlcLgTD4aps/pgir2ssopF1jPFHwNqIMWOx/9P9DPyjqy002IBkIsmAGJPJmAU1CdDxuCcD6QPwB4PtAB0CANPpr+EPzBcN9hSf2jQSCcrDR/0bWGgwy9GSc3Tq83hAQLXlmv5w3T1GQ3knOUVl7sOg8ZlGap9u1pL914CPmpoOSQ4AyPLQpvbira1/R98rr2aMBPozf9G/MSVwGSPTQ39lOE2vUlMPKA0FrqnxNeqcF0HpcmxnWG23ynpWiDVdLgBI703HIDtuuOn6KiuBqgAAlnMOY5J9A4PhyLwt0LGHgUOdhOlv7fPvyXnClzMs83uNmH/Uey33N3xe3mus/esmwkHkjGqmWO7zgO5xv8+HH9vtON9cPIWSZozXkCF66K+GJkOmKToAKNNxWqlWThW4nJ0E3KxesQwjx9ylAihUrrd6+p1jAZpMp4oMHVY2NgLvnHYHnO67WYhBPPYyA9XGT5qM9eufwqCb7bhx0OB2ufUKew2HVsDvn8NyGFI4LieYkWbgISVyJZVhcaHQysZDtd+Mx3G304lQOIw5pAR809Xof/1NikA3ymWYSqZgaqLQYqlXGvFYHK3vvIXg4wtxw6CbcfOwoTAaDUin0kwFS4yYitRea1mekq+TSrPzly5VANhabo5r6cdG7FtOvj7Kg7Tur2uxZN5sFupP+UDTOADTKb1gNHZnbkq8vRPDx46C6bu9GUAoBQzUQ38bcaU1/pjUCAXuSAJHTBjkxQ3w3Xs/AuGnKxvSKDMMmPZOy5YsxW0jhtdgX1BZEDAWfQke9wOYNH0ibhw4QFs3aIODf6VyAtNvlJdNqYCWtiZUQ9bIfBZoaASKTKEoM/oWVPqdo4f+KpoGzVTWAUDNTIU8Q8qrApdul8+R5/7NBD2UuMBVFOrqvN0Jt7slK3Yhb5bK16J5cDmHwz7YDsfwUZg/d3Y2p57Zchmim55nOfc4oQ/hi28jFn2eC80lFo7RyEIP0zgE5ygnArPnMbXesS3jFb8Eyo2K1IF/6xmHv8e2MXv+X78LZKn+5vYTfXYDIk/+BV7/XJH2c6AfgakUiuyfPRfN55wHx7ChTEQlHF4No6ELC52mKxBcyoDTers4ll/7E/k5M2binIv6YsCAS0WGvxcfuR76W35VVCusrbwl5UtQvr5fOuxlP8AJ9Et9wbH8li58FK3b34F/QRDfbWrCV19xI+7Vy8TClehvu95PIPj4XOzelcyCgYNHjC7L8tFDf8vPmV5Cux5QGgpMojwjB9ow/v7puHnwEO0OVCXLeCaxydhDpRaLNyOXBVhxw0p2UDkQMJ36HHv27sYzz74B5+jB7a1gJ301QEtqCf6RF4rk/lNzHVBO4HmzHsDvgyt1ASA1HSumrRosaTFmVaMMH9UWCIUUhTrr4F81Zqs6fegAYHX8XNFelKoCE3BELKiOEA7JTwQBJrEXn4flqn5FgSQWlut0wvGLURUHR0lYI751KwJLguzhTMwtr8fDQCr6u9F0Mvr/vysw/r5pgvbyKr+x6CaYL78Chk6HEW/dDovlciYektz5PsKrOQCRwnLHjG8pKhii7mJNw+f1IRKJIBAUFlWh9ff6lo3ofXbfsuAbAVrnnnsObHZ7GTO5MF+aY8/d49B80cUwdT8Brt+0sNyKfLgyl+OHC/sgZWNiR5ZvW10PKWmN5v3l5zfiuU2vwTP1fpGgqPQetQz+xbfFcdLJJvSkk03pQ1OtBq1jr6cFHt8jlWW0qGYxMNXTgnPOPRcE0OHrNNLfAq2vPY/vnnkhuhqN7M+B33FsP9P3esN550j2G/marnWrVrL/3jh4SDvf8/mMSLUwHIuXnBs99FfFSdWbqokHlIYCM1ZcLIbo+rXwTH2oJmNo2E7r8sM/AwDSpFT5xUYMwUTrJ2i+pA/Ml1xQ+WWRBd64Q6SqD1jF0F/G4qMD2SMgmMOPvtf2fZxEr9Obqj2tlZ9HlXooxZJU0kV9HgQoGXFbXfrWiW54Go7htym6v/TQX3XmQwut6ACgFmZBBRuUhgKrYEJdNUEhtw77ELjc42C33ypoO1PltTsQjkQqTsknxt+S+QsxdMRIjBw7hrEBicnHXxZrPyQT7yMSjTJWX+HFKwiTyu+NP76JgVyJdxOMwZhMJJiwiNlshtvlYpsTYrkRK8/ldsNqsypmh5We/NIgYGjpIkSf3oCm5mbB8OR8dltG/drQ3gcEhsVe3ALLJZch9toWeO+ZyMDT4eN+jZtuurrkS49ejnarFV6fT5MAYDGGH9nt9UyG42fDJCv5SrlhtRz6SwCgd+I4BELhmgJvbtdIpA+k4VuwWJOCH0LzzbOOPN5pCAUXI5lMwXiKEcndu2BAF6QOpHDDjTditHtSO4A1mdoLp/0meH1+mC0WwY8ZYhnebrNidMsEBjIW+47VQ3+l3I16Wa16QI1QYK2Ord7tqs+P/9qAgHs/3oNHHvTh5FN6YfxvJ+RPfZoArs8Bw5HqHDjWkPXHD0zK/oYY8a3bW9F8oVnwfUYMPzr0st54kw7ki3xo5AJ+tNddPn8u1qxZjT+FwqqxJGne4q+UJn2INLfDFtPZf4019ToA2CDzqTQUuEHcIGkYBALSSWOxfBvVBAAp9oBCVV1OJ3yPzYP7F6M5cY1UCs6Ro5gQCIUCB0Mri2y6uPoOu52NZ8a8h9D/+sGgMf47kcTvZsxE6xuvZ8Q6wABAai8e28JUfP2BeWhqovBibjdGL+HXt2xGp87HwXzJZVw4saIdNAcCRqMbEQqvlQSoEuuvd+8mWKyXw2QqHp5LIdu2/2dlYyOmI41huNuNKy2WsuuCcmMQAzAUIdEX7SiBVYvhV8pBUjbHZR1dgQK0YpcvmI2bR9xVU+CNwK6ePY11pdxHvnM5BsJwTFec0ssE513j0f1kE2Mo0HX00YaSzEoCAY3GHiWZDK3/aoXrp/aiIKAe+luBm0JvsmYeSNADswqhhDUbYAU75lnDffteKmmPIMokESzAYgdtotqvWKHagIDFhkM+ctqd6Go8Ab8PzIbBeJy8kecBf9RElWmOGaulRjdsjccwwenE/bMfxYAB17UbOx1I0mU6/fSaHkjKm5Tq1uJThqxYvBCxTRsxZOQorFy8DIlEKzNk9qInmBoyjpInKpY7mkh4BQKB3yMUXqmpPX51PS6/Nx38k+87rdbUAUCtzowMu5SGAsvosqGrMGGOoU48ONOH883mio+VAEebxcr6IbAtFIng81QKn3y8A2uWrYXj586SQg4EgDl+ZGcAouUqAu1yWXJpvBlvxWP+ubDbB2H79rdxxVWXo/mCZgT8AYRDIVxjuxFvxF7mvl0ySsQU+keXOmzBNFzOsTjnnGa0TB4vesNH4/I9MBPDXWMEwTwSGznRZIJnfAvQ6Ut4/2tmNsy31CY2F+x0j2kBDh4A5cdQBnRKXybk4/hrWwTD0avF8CvuJ+nj0WvUlwfEgHhKRxSjlAZuN8KxWN5nnh76q9Szen2teUBpKLDWxlNNe8h3HtdIpFJ74A+uVP1Ap9QZJr1rfd774fPPqnBEhByP8oGxGdSsNlgZZ3ga7CD59W1v4XLLRehxcs/8AaXTWLdhM/u3/v0uywcIc4DxNlXh2g1GCPzj2WiUDkNIwIoAPtcdDoxwjsTYlklyJlOvk/EAEyKzWZkgX/8fD0Lw97Pxve/1ge2WoWxPvGbpMkZiGDFuAnqfeTbMF8r/DqPDdFq8Wjrgr6eFoIf+1tNsibOfg8t0AAAgAElEQVRVBwDF+aluSqkBAhKgcqTBUFJwom4cotBQCs1dsXwlU9Vtbpb/8hFnRhrJRBKhJUHEX4+LBqP4HHorFq1kufb8gQUSRUvywcHmDNhpMhmzKsIERM73P4QPEx+zsGFjTyOavtskWY2XwDz3z13wBcifxQVNxPmLK0UMwRVLFrP2/MFgO+YAnVjTi58D9gwsn5nH5QIlxeUTANKGlpiDYQqxVsR0bG859b81HscZTSZBBiPlf/xk1/9hrHtKVYBmsb6VejIutl29XMfzAIUajx3iyAcADUCTyvdax/OsPmItekAtEJAHI0hgp6NcFKq3a1eFcqQVZQGmsWjBUmxY97cSURZamIEcNiCZo8FlQfudBybeh+TH+/HwvBkcQFgA/EWffR5HH3cCrrTQnrr6g+D3hIBAKpmv03DdMQSp5Kf4fSjULgSVhrKH2P41zjmshdWo1AYWHXDHUPx3eL1gqC99zyY/SMB5q52lIpnmmyOvSxHsX3kNa7cWfWuZepoEU0ZJtVoH/6R6rD7K6wCgRueJe0FxJ1C5F/07CUPQfymnGzGz6M8k7EBX6puvcPjQ53l1+DBOsdLyixYsxNLFi4qKNmjUZaqYRb7kwCAKAyXfpzFnBpePojogINiJV6I1wfJqiblm/nYS5v9+AStqsVgQCBEIVokw1jTmz30cKxYvZT7yznqIKRZLvdpAVWFREKntTXK3MObi/X6/IEOQALbopo2YOn0i+l9/Eya5J+O56EYEQyvY/RWPvYLW1u1ItLYyALHwnqPE7DRes8UsCOCV+93b4kbrzh3weKYIzinNN3dvVn8jXMzXOvhXfBWSb1q3xYvmAJK6fjtC+dWrVmLJvNkIRdsYgHrob0eY+Y47RjXyARJwPvO+yfDO/b0eTqjSUip25kARGPQOprzB2r+0DwQyH+aJe3D7G9pjT/VMZirxvrkzBPZUaRBAmP78yyL5qZX9zkKYHUPYQbCQEi8P8JHCvS7UUZk7ITf0t9sJ3TCyZVLR3S+BgA6bFb55AdkMwI52zpjNce/6pUQySPv51kN/K3MPaKFVHQDUwizk2EAvpVAohGAwyF6U/a+9BuN/1cLYSfT3yb+dhF0f7mY1DIZj4PfPZS8yAn6K5S8hcOGxYFACuyiN0NJlsF5/U51shtSbRHpwuhxOXH5Nf7S0jOcYYhkQcP36pyTnr1PPsuIt0UkPiX2QpWy9FFEKVssW8hGFDRPb0OPxyBARaRMF4erbRLHuCGgzCbDoiAG4ngDaUEhQRTiVTLJcij6PBxddfgWeW78OTc1nw+OdwjafBEi+8fIWxmwUAl2V/k7gIals54dkqzUb6rdT7+BfbkLpSkCqlOR7+pR7sHjlGvQ+vXhOSvVnprYt0ntm69ZXceWA6yRB1WwDb7Vg4kMPZ+vq4F9t51LvvToeUJoPkJ5lXvdoFhanhxuqNGcNxQbSMBCYl+Ov/Zu4FMmBAML9qRS8PgII8wFZHkA8mNrHRNuMEn+n/TztyYhjYTTpSrwq3VWimyGG7+LH5rKoHSZ6WAL84zHkVUsWYsvLL8Prm8MYbaX2ddT+5hdeYLkDiTnd0cA/8ln02Q2I/m8U3hn3KyIW6OCf6GVdlwV1AFBD00YvNu80L4KLgwzQY+ykeJyxg8LhMHtpBRYE4JvhY78RGHjRBRezsvR/t9sNh8PBRpT6Ng16EDKg8CgDTKc1iQJZNOSOmplCgNpbb39QoBybhts1DibTqYJKteoZy4l5pD7/VDAnXLF+KGz7XrebiVhUB2ji2ICvbH4VqdQ+hNZQ7rz24RTF/ZJhVq5YjkFDh5XNCUj5OwiYdf3aLZAHkQMUDZ0A1ySP4DonJWS7zcbuJfo/hf8GngiWzKmo3pzWT0v1Dv6Rp0mM49djnJjxaKAiJ/jUPl0dKQSIQDzXUDtMvXrBF1gsCQBkSsNDBiEcfYXl9NLz/tXP80C3VJkH1AgFZvs4FZLgKxtJbWvzrKyuhuKibVIsbDxQQENAoEbEPcqth0bY65Qbo9Z+J58vnsMd2Pv+EETTWc2i9hKUp9jv9bB9+4jRd6P/gOsZOaMwR2Nb++sQDIdBaYw65pVGKkX5DpWNXw/9bezVowOAGppferjZbDY4hjngneplDzcK7SVQz+v1cuGdCwLwz/EzqwksbD6nmf271WplZVwuV3ZEauQD1JB7am4KAYOu251w3jVaVuirmAEQyGvLhP76/H7R7Dg68Qk+9jgL/5UGxImxqngZBqzZB8HrncbWIJ3OSbkIuLzb5UI4Ein5siIWn3/uPHim3i8I8PEKwIE/L4X1h9cLmJAPOA4bNpSxCbUUdivFb5Uoq3W1X7Fjpk3gDE8LKz6ZTozFVtTLFfUAv7Eeefd4ySrHFP773IZ1HHCo5/3TV1kH84AaIGAHc1m74fLPdBY2umCxcnGQhmIB5rqrRkCgxsQ9xNwvOgAoxkvqluFz/gWeWIHms6TlAOfDhhfMfgjx+Da2ryPV4PMuvgxNZzdnvws2b3wGvc88C+ee3XGiM9SdJa41HfyrhFe11aYOAGpoPnyzZsA/ey4LraT8fnRR2BUBgITk+/1+zHx4Bvv3U04xIbb5FfZvxBwUAgDpgUkgoH6p5wECaUlAgk6XlJ6uCFnFcjfY7Oyki0IfSJSCO8UqDWO4XaPRGt+GcDRSVQCQwimyTMDdu+D/UwBNfaS82NOM2Wd3OGCz22VPFOWtXDhnNiKxaMn8h2IBR9mG1GnFRntMdMTk+VpdenZbP3hnzWP5e/TQX63Okm5XJT2gRj7AStpXD22rLQ6STiXZtqoy+ZJr7dECIDDXHDVOxAo+K7Sg6CvV40r2PDT8+Isb0Hz+ZRX5DpA6Fq2Xl5Lzr9xYeDbwZ5+lmGpwMvExkqkkxoybwJiB9F3WeAzfcl5R93c99Fddf2q1NR0A1NDMtPx6PFb/ZU027Jc3zTXWheimKGKxGPsn/r8EEhJIRGARsQCJOWi7wZY3ovSRnXHiiSfjfDOBMvLf/AREpvYkJYI7GnKuYlM4pdwzm5vgcU+E5UqLIAuQwNjWeJyFa9NlOO5YmC+5jKOqi3wrEZvN91svY3/Sy4zmtVhoK/VBfbpGjETrG68jQnVqksQ6Df80Hw5+dQCX978WFhqzKDZgGi7nWMZ8tTuGyp4llgfxFgcDAEszILn+Lrr4Aowdf5eie0K2sRqrqGQjrLGhqGoOfXC2bm/VxT4UeJU2644MAGjrZ1HwBlJghF5V94AGPKA0HyA/BP1wQ/lkkg+XL5jNGho7foLyBjXdQj5aZ8iV5BWyO/czoQh/oA3wY7tcTY++mHFK9j3kFspL9/b27fKVaevSa9KM5oG/+GtbsGDebAwadHPZnH/SeuBILpueXosVCx9nYa+uCaNhG3hT0e8t7jusPtds8bWczoCeyselg39SV2D9ltcBQA3NHQF9kXURQQBQ6N9503kAkL2KBUAm+7DbioZOih1+OLQCAf8cppLa3CyF4SW2B22XIwDUOdSBa6z9cd2NN7B8e+1ZgGl4J09H6+tbs6eC6cOdkHxvJ2A4Gm73BFisVpEnhhxQFQmvZiAvMeQox6MwqMaBk3c7naztSrETy89QDhtw/0dwOu+C+dKLYDqNC7UVWpukvGe32uD/Q0BRPj6mXD3/ccaYLMfMJDERl9PJ/NQR13Leh6ROEBZc1rSpdDuHwHBMV0x6YEaHEvsof5+LK0EA6rq/rmXqv3RfNok6EBDXtl5K90C9eUCtUGDai3g9LfD4HtGVgWUuAgpF9NzJ7QHqQ/VX5kDLVisNDuYDffUL9gm5QQkASO0REWPH29tw24jRZb3cUQuk0ik4Kfe26WRc09+KYWMmqAK90aol4kPyg0Q2lJj2bLHo3xAJPYlEIiEIcxO4RSmcCCDkvhOUA2a1nlsmXOkcjUBgoSrkD5NIokqtx633r9wDOgCo3IeqtaAUAMwVAck1ij3oFH98dVxlYN6XxDJL7Hwf5ksuZGG6hbkAifXntNsLNpVpJBNJrF6ziglmJHd/CH9gHpqbuRDvUhcPanGKZWkGVvmDgQxo1f7FRWHA4dBKjP3lGAy9cyzb2IplHZazRdrvHCD5mM+HeOt2GAxdWD4JUtklAJR/v9CYImufRnTjC/AH5iu0lQNMzzmnuaygSGjpIkSeXoNkYjdc7hYGUjb1oXwh9b8ZEDtPev6b0p7iGSI3j7hLeb4psZOioXKUdPvb9FeyhU7o48g/w4vkewnMDgYx2GrV0Oh0U3QP1MYDaoCABKx7fjWWDcAfWFybgWioV3pWJd58Dearrhf9BmfpcVJ7GYCqf+9qaDKraIpSALCKptZNVzwwt3XzC/jq072Iv/EGYps2IxBepephBS9KNnDw4CwA23Yft6k8FzouHn8NQf9j7HuKAwIHlyUMaN35sReieOutdzBqzHDF3zB63j+tz7a69ukAoLr+VNQaHwJMH0+5p5JO5wjEYq+wEychdhMxAIVyAOYao+cDVDQ17SrPnzsba5avZACSwXAM+/2j3R9j6eJFJQQtMkIUa1YjwIC88iAgne4sX7IMKxYvZadaNP8kDiKUL48Aw7+//Cz+GX8Hl1v7o0unw/DMIDEZacIc6nmKAz9p7X2eSuEx/1y0tm7PNk9wm9l8ETy+maq8hCm/3y8cDoSeCosIVW+bC7LD8+D0IuIh6nlDKy11RPCPWDNfpNOyAS2tzF017OA31+a+feGe+pDoj+pc27bGY7hrhBPjJkzAhPHjZLVRjbHqfegeqLYH1MgHSCDgnj0pnFaTdB/V9ljp/piwwE/tuH/2oxgw4DrpxjWsIIh0V3SkGjoAqP5sM2btr0bDdMpprPHLr7wUNw51qgr+Ubt82O+Ng4ewvYUUED+dSiGRTMLrmYieRgPudE1As9mskICgvi+r3aIe+lttj9e+Px0ArP0cZC0IBAJMyTcUCjFAjy5if9ntdpgvNiMwPyBorRgAkCrqIKCak51muRcD/sfxdTqVbfgn9ttgs1MexmJsslwQUHw4NQ8Evvl6DHf8/K6S4bJ8DsF4PI5oLCYyF5+avinWVhsgSCXopc0B3aWZd+l0CrEXt8D6w35lyqbh8/pY526PR9QLnUKQXSNcIPYtzRudDDZijhB+RjrqpnfxgtlYszqM0F83SFaxrcadoaU+1GA/8qqdb8dfz+as1dIYdVt0D9TSA2qAgLW0X0t9M0EGOhzvaZSsLJodhw4CamlKq2JLR90LVcK5HPMvhcDMWUju2gVfYHH1Dv1k3rvRZzfgf/78R+xJfgpT0+nw+mapQkSohH8r3aYO/lXaw9psXwcANTQvxPAiMQSL5XL4fDMZEEFgIIGCpPZLasBCF58DkEKAnU6nYBk+HJROTvS0X+pOeuubL8DQ5SQRrLMsDMPCVa0DrhYUElHDumQiAYfdzrERGciWRjwWx0d7P8OVV15aVy+6p59+BrOm34eICIXjVDLJxn3DoJvLhgKTn2kT4Ll7HLw+H1Kf7kXw8YUYNGxIwwmEdETWX+599GEyiYe9kzF+ytS8fH68ml/T+Zeofkqtxn1cz20wWD+d6uA5tup5BnXbK+kBtURBKmljR2pbCouoI/mlUceqA4DqzWwkvAJ+3ww0my9ut8dS2gv/vSpIE5AJ/uXaRN8MLtdoNJ97vuJc+UrHWov6OvhXC69ro08dANTGPGSt4FmAfKgvE58Y6YR3KoVyCjOlCDgkFWC6hMowYYhgEKQaTJdaICBLwvphQgLwpTFnq2QOHw4c+O+gaF9McregS5cuFXvhEGOQ8hTSenC6xiL91Rfwz56L5nPOk5SHUCUXKWomOG8Oms77vggGINcNHwosRuSDxG087vHMTzbbDbDfPgzuO10iw4gVDatqlfWNbnFX73w/gZEDbQj8T1g+e6RqM1k/HdH9ZOo4KTXrZ2J0SzXjATXyAfKD4ZWBcZSheswbzXhS2JBctWT68+aNz6DvlVcXz+mqApigcZfo5mU80NEPRNVaCHzOv8DM6RVh/lGqg8WPzcXFV1yT/cbN2q7i/coTAcyWK+ByjdF0SDAXpcS+9lWZRl30QxU31mUjOgCowWmjXH+RSAT7P9uHG667kYUDlxJzoAcChXvSf4UuqksCErn5A9UAAZnohWOIaFELDbpaJZO40FajySg63x6F6bpud8Jqs4kOV5VqLIGA/04kmRhHNBrFxGnTcduI4Zg/Zy7WSMhDKLXf2pfnQoGj0Y0IR9aWnBMCC28llTKjEdF4jANM7Q7YHcNgdwxS7SVbK5/oG93Snidm4AeJBMwWi0rbqVrNtIb6NQBNOp1GQxOim6JVD6gFAlI7LsdADBryM/B5sbQ65mrZxachuOb6m5D8YCc2rPsbAqG1pZ/zKoIK1Rqn3o90D6h1KEr7h93JBM4zd7z9A4Fz0afWILh4MUy9eqnO/KNZJWZhwD8fc5YG8yI36CZWB/7i104aiXcTCDw8B4nkLha14PVN15xSMH2vPOjxIBAMqqL4q4t+SH92NFINHQBspNmUMBZ18gGmsWjBUpzRp6nDCChIcHHZotUAATkjCgFKLg/h+vVPIRReW1fhwGWdminAQqAdDoQjYRiNFAJd7OLAwnB4NaKx5xhYSIzO9avX4pobbsTYFo4dWI+XDv7V46xV12aeGXNe3x+oFgJtMuospOrOot5bPXtADRCQz4Pn87gRCD+t2r1c736Nv7gBvgcfxLiJ9+HU735XHMtbdXChnr3YmLarBQCSArXLfhN+Hwp3KEEeet4snjMT69eshu8PQTSd1awyIMetO0ZUSX/Z7nlWyS05hQR7vfezHO+ee++F5ap+mvgGIIKPx+XCORdfqEqKIh38a8xnm5RR6QCgFG81WFl1QMAGc4qqw6GXl3BYNt9NLgjouMMhOoRYuZlpuF3jYLVeC7tjqPLmNNdCmuVZTLRuZwxLxqI1CqshUwi9w2aDxzsN3XochXMvvBLLFy/BgrlzEPjz0roFt9Xa5GpuamUaRCfWuSFyhX+X2WxdV9u48RlMn/ArxSHQfLhd00nGinwI1LWTdeN1D5TxgBqiIGw/l9qrg385vmYhiqmU9ENOHQRs6HtWrb0R7SH8D02Hc/w9Heq+I7Vf7z1uzHg0kM/Mq8KqqST412Z+GpFwBMFAgEWHeLzeKoysfBcktKKGSKGe96+8rztCCR0A7AizXGKMOghYuQVAIdKuEU48ONOH8zP5F4V6o1DdxfOXZMJyxSsDK7W8tTXOQEC3ewIsVmt2k8yFknPh5Gq8bJTaKbc+KQOSgjahsJT/MhQJC4YDb9qwCgtmL4ShW3fEXnmJbeQo9ybl1XS53WwDUG+XWhvceht3MXsprUI4tAhur4+b33Qac7yTMfmBGR1aFZg28l9+kVIUwkQsiI1rnsTzGzchsmZ1oywZfRy6B6rqATVAwKoa3OCdVQdoaHAnanR4+v5I/sTwoOcpphMxcswE+Q3lAvVfp0EH8c1nNZdur8rAfGjpIkRWrYU/GMhjAdbzd5EO/qmyZBuiER0AbIhpVDYINfIBKrOgUWunMX/u49i/79Oyef7oZMcxyAHH7UMqpgzc3sucfSsWL2XgH4mFwHAEIuGn0Nq6nQFng4YOY2Gw3EXJZ+n1UQ8hsUSXH4/W1rdhauqNVHIXguGQIAD4S+cQ/MR+G2x2G8vlSNAnDZPygNTHWPNnVg/9bb/S3a6RGDjkNlx59dUM8CPQymkbgOFj78LgEaPrYkVr7SlJHwKbX3gBS+c9wp4LpFbPi1FpzVbdHt0D9eABXRm4OrNE78i34rHSBx9VBhuqM3K9F31/JH8NkO/WrVqJBfNmI6hSqgHKo/jEgnk4cOAApvnmFDeuBvcjhQO7XS4GTmaUN9he0XnXaBhOOAFNpu+g2cyBlvXwbaSDf/LXfiPW1AHARpxVGWNSEwSk3AlNTSbRghgyzG3AKlxIrrHLsXCMcaG5qSn7wlF7sAQ2xl7cAvMll+HfiQSOMxrxeSqFPwYeRzy2BW7vvTCbL2H/do/Lhf7XXoOd776HeOt2eL3TYCNWXZUuYvEREGcif0i4kskE7FYb/H8IwHK1lTH6jEZh8NLtdMLY61SYL+8L43EniFYblmBO1Yrqm1thV9P8Uwh4LnRNIOC36a/Q02TSAUCRK5QP9U198SXcI25D8r0EZgeDuIlEVHTKjEgv6sV0Dwh7QI18gLkt5yrhdiSflxs3MZ/ddzgw8aGHMWDAdZoCHTrSPNVirDr7T77XU+kUnDYbBg0bohr7j48gGDDo1pJh1LXaXlAKgWQq1ea0b9N4YsEj+PDjb5BK7UEy+XEeKGjAkbBYhfZDBkl7JEoPZexpkp6+oMj06uCf/HXfqDV1ALBRZ1bGuNQCAb2Tp6BL528x/r5pkh54MkxuqCoUCrx8yTKsX7cGFkt/VConIAlkWK39sqGuTU1NWfZfePlf4Jk2Cc3NZuZbegn5fusFhVASEOdyt1QtZyCFIrucQ+H6ZQsD8cReVC8aicDn9SISi5YFommM3l97mFLyUOdITPPNqMt1q4N/YleIXk6OB+j98PSKpVi5/M8woDNj1np9M2CWCM7L6Vuvo3ugo3hATRAwvi0O330e+Jcs6zA5ysh/q5YsxLbXX4PPv1Bw2VCZPckkjjAcXd4vNWAedZS1Xotx6gCgPK9Xgv0n1pJagX/l7OPBwXjsFUQiEVY8mdjJCAc8Y5Bvw2y+EE7nKJgt9G1VOoqK0jO5nC64Vfze0kU/ys1mx/tdBwA73pyXHHFShbcj0aWDCxbCM3ViWfClo7qfXhDx17YIKkzl5gR8LBAomT9Qjv94dpzd4UBz87k4uel7WOjzMQCMWDwECAZCIfZfHgS0X2uD1/872Gw/rOKcphFaugz2IbdJAOTSmOSejDWh5QywFAMA0hgfmHgn/rTwf1g/T0YiqvtczjxJraPCrSu1S02V50NS1VS01dQAFRpDJ+1vbf07rhxwXVnGI5V9eeOz2R67Gbtjf2ofC/2hrWtT87nwPTofzScJC+soNFWvrnugQ3tALRCQnomeX43FOec0Y2zLpA7hU/KdyzEQngdmlc8pJtYjOggo1lOaL9fR90lyJ4ix/+wDMehmuyz2H8/KzRViE2VLnd177RiDmUESSOj3zWC5yE2m0hFN0Wc3YMe7CYwaM7wsWCjGhzr4J8ZLHa+MDgB2vDkvOWJdFKQ6CyIcWoGAfw7LDSgcUpvGnBlzsX7Narg898Bm+7EEEKzcGNpy/7GSdLyWTrNTK/8fF6L5zLNhNBkzQB8HqL0S3SQaTCvXeyV/58FNq/UauDyTWSh6udM2HgB8951PQOHrwXAYzc1lkhFXchAy2tY3tcBUTwt270rCfe9U9T78ZMyFFqsQe8811I6m3qfD618oCADyKqIE/K1ZuggwHA2jsScbTjz2Mns+zF70BJIf7MTg24ZDV/zV4kzrNjWKB9QEASV/dNexE2Ur/2bGTIcfdJFYVN5VZ0BEHU9hxUyvRJQEtbl54zPo2/dS1cI1K+YAmQ3z7L9XNjwNbyBY9gCxsBuqHw2vQCi4HL7govKsW76Bhrrn0giH1iAa/V94fbOqtlZ08E/mou8A1XQAsANMstQh6iCgVI/JK09MP2KcGQzFWDRpBki5nS5YbTamSEtiHWpdFPqa2Pk+A/zoWr1mFS7u2zcv3JaUjG0WC8ZNnqLaaZRa9gu1Q4q+0+6fhUg0IompyHLEGQyY+8BUvPzSKwhFqL72xU4qsaGt5PxUsm36cDN2PVa2qi+xZRr1Q5nWyfIFs3HziLtAG0KhDTol914y73E0NfeGwzkG5h+Ys76kRN0b1izDsFF3sX8zGQ2SPwIqOfd627oHGtEDujJw9Wc19uIGBB57DOM8U9DXbNFBwOpPQcV6rMRBKR9y/vb27aVFLCo2qso3TOw/11AH/j97XwPnVHWn/XTbatCuxo+3hnbVodY6ulantqsDW3FgFQPtQqQtE1Ah0BaCWgjUQqAVAloJqJBBZTK0MhlqIbAWAttCoBYCdmWwXR1tXx37scZ+LLFbNW6rxn68fX/PyZyQyeTjJrk3X3Pu76dA7rnnnP9zzr333Oc8///fc7+vpM1VmTnYxo3Di5u1rR0aivxLjhHjrzvtDvEd5/H5dP2eyzYLFPln/L1Rzy0oArCeR8/AvisS0EBwi6xaxOG7e62ILUF1mp4kYKGukBhz2GwiRqDN3l6oeNXPOx2zcfXo0SWTlXQFvvjy0bDPnKFJOVhNgxX5py/6btdcXPGxTwyLrMDSxffqMWNFEhRJ/j0cDBZMiqLIP33nnapNIZAPAUUCVnZ+kKzoO34U5vMuyE52NCAxUVmEq9eaEQQgrWGszTPNZoy6oLhkddVDQnvLUv135OB+eP3d2sg77dVnL9nA9xgzCzudc4UK0uv3C6EB45brLThQST/KnYSNf70iABt/jEu2UE8SkA+43h8eResnry5KmVVy5+v4Qma+ZcZSxuCTLwWqBe22aWhrG6+7EjAfVPv2fR87e7bA17UBZjPdaWv34O6awz4Tri8vLippSLpFtzum4V9tMyqa6bgURIcr+Sfj/F1y2UfxQYu+85GZIb13LYE/uLcyi9xSBl6Ha0j+MYOvPNpnzUHH6hXw+gNoYTbfPG3weWSpfWGsDiipKhQCtYOAniRgUQkwageC2upJAxMUtQW0fr0ZrmumchFk+BCHtU1T5l/hfj9AZpW8TBgG9xZDFdmtNhEP8PexOJ44cgjzFy4ud6hS1yvyTzcoG7oiRQA29PCWb5xemYHrTUlWPnKl17ClazP27toF53znICKKSkDf3V70R/8L9/s2Gp6ogkSkZ6UHjtmzq6D+SwwsJLS7PDO7sc02BYFgzwB5qv1aOVq1TgAO90Ws0XH+hCu42Vz3BGAud2YZC9AyciQ8vk647DaYzjwLcxctxGUtivwr/amtrlQIGIuAXiQg39yNiIAAACAASURBVCG+VcvR9/TT8O8IZQ0JYKwl+tZOe57v6y34/NKjVRkf0Gw+W4ROLpnk0KMzqo6iEDBK/VdUJ+qwMDdGPXe6CmYST4/z93W/v7QN2mFyT3GdabNaEfh2AK7POzF5+gzMmTdXl9mhyD9dYBwWlSgCcFgMc3lG6kcCxsDIUfzAVkd+BHLHB0wmB9mzZzeYIfgfmix48smfYMyYf0plnc8dU1Ar6gn0PtEL3wPrcY7ZhFs/f1vJijqtLWaW4w6Zy7kAgeDWIhSjyeQmB3bvFdXZ58zEeRYzxk2YpNmdt5YJwOFO/nFMy43zV+p8rKfriJHX/WW4vQ8MCba9e9dOdKz7OkKR4+LDXyueSvlXTzNA9bVREdCLBOSabnfPJkyft7iuSSy+E/t+eBCer61AILRPe3KBEicI4wN67lyCJffeh/HjbxAMoCIBSwSzwpcpArB4wOVmwXmWcwtm/i0pzl96l4bRvSQIwLY2eO5fh+bLr4DFwm/i8p8kivwrfo4P5ysUATicR78I2/UiAYtoUhXNicAA0bXvIBJvxIXaLRqNgi9rvgAct81Fy9Vj0NzUlMzwW9SRwL59T2D18jtxXdt4rPKu0T02hZbuRB4/CO/XViBUZDIP1k3y9DfRGDp99+I/e59DIBREc3OLlmZRqwTgcCP/hL26LIk0DXvNF5Ix+9I7eqb5LIwZf8OQZWPnhrV48cV+ofDLTPjBeJ69vREED0bQcoW2e0KRfzU/PVQHhxECepGAjQAZ3xPdG9Zi3KenlJScoFgMssYHHEbERbF41Ur54bZ+0gt3qv+ct7bj26EDpSn6tHZk2N1DyW+448eOwB/Yocs3liL/tE42VU4ioAhANRc0I6BIQM1QGVbwp319+E00KrICM+Yd420wNh8Dy/JgJt9nn/kJYidOoHV0K+y32tF0UbPG/pwk/zyeVbDarFWjYEji0TaLiPNWLIkpzU3At8qL0P4w/AF/HrfgpLsxD5/Xh1NPHYFFyxaW0a5GuDUUG44LV5Jdh/Y8huYrrxiahVEDZpUqUsmswST1ujo2oPW6ccK8vuPHxKKxfdZsTJ4+a1DiDjFn/pzImg2Z2DrtNixYcldW8jATO0X+VWo2qXYUAtoRUCSgdqwqVnLYkRgVQ7bshiqh/sv33i3bgCpUILMbP3XsWCr5RzLGXxzRn0XRfEVLySvzQeYM0/uG32wu1zw4vnA72q6fUNYIK/KvLPiG7cWKABy2Q1+a4XqTgJRCx1+NFUFSldbvRrlKxgGcMmMyxk2YmtMsEmjdnT04sGe3RhVd7ZB/+o7VULdg0ymnD2ritTfewNbuLcnfEgk4Fy+oehbg4Uj8yUHZ1rMZL77wAhZ51lQ1PhWfdU8/+URWoozj43bOxiWXNOOSK6/CVWOuFYRcqVR1oTn/21gMN1vb4NsaFAvvVwcI/82+tXi29xg2bA1i5AVNmtr3rlqO3mM/LEgCKvKv0Kio8wqB6iEQJashpdI6dEOXAP469KNeq+Az+te/eA6tnxyri6KnXnGotX5Xai116ND3ceTgPizzbtD0Hq41nDL7I+IF26zwPOhPqWtlDGGW9e8IwmwqM5zTMCP/SJ4mEzsmV4r0dAp+cwt8gUDJzwxF/tX6nVS7/VMEYO2OTc32TE8SMBTcAZ9vg1BoaXXTrFlgKtYxbQkySAI62h2w3zwNrf88Ji/JyheR+86voNrKP6MglG7B3/RvAhJ/GtLMhGk346rLLha/my3mIuIO6tvjSi1W9e11Y9Ym1HK2qXg4GBTuLxybJw99Xxj7Rvx1kTm3pXU0Em8nEHvlt9iweesQEi71ff7nBBJ/TeIkM3sXQxbymWu3tsHj9aG1tTUFOOtf416EZ/v+E7Pm3oGrx4zF6UxikoeMTMXNunMFQsw4nmX4FPnXmHNaWdU4CPA+julIArI+p30ypky7BROnTmsIEqOSo013Sd89q3DeSAvW+jZUsmnVVh4EKqH+Y/NcL7jsU/FAILleqPeD4gy7zYpHgqGUPfR62P/vezF6/PXlx9scRuQfPYzCoT2IRH4Aj3cdzANx8GUswEAoJDyUij0U+VcsYqp8OgKKAFTzoSQE9CMBE9jStRUfuqipbBl0SYY01EXSldWUIhmYUfjoocOIvvwSnLfNhfmMs4X7sCQhKCHgS8jtdMFmt1fV7behhqJIY4Yb8VcvahO63sr4Ulzg29vGi8UbCWWvP4CWATKOcagOHPgebrzxU7B+ph1nvd+CROIt4cpsOX8Utm58GDGh2kvgmrZxsJxnKUo5yOQdXRvXIxiOpFSRkpC85LKP4n9+F4P/gbXof/F5WM4bifZZc8QMZJzAbOrEl34Vxfxp9qwEoCL/irx5VXGFQJUQ0JMEFBsDvb3wut3wh3aV/4FvECa1HB+WBEn8zbdgsZytCFSDxr+Yaiu5rmJbVOafY7HU/djTlv27duLIwf0p999icC9UtujQ5IUqrPHzVP55V62DY97cQUQff3fY7CJck2ulpygrFPlXFFyqcBYEFAGopkXJCOhHApbcBXVhGgIkGBz2aYKEGBzDLukG++Izz6Gvvx9t48bDPmsmLGYzwgf3IbBpM5auXlJUtlwFfPkIVHJxWn5v9a0hHH4MAd9Dg9xL9G3BmNpICNKtvnXceLhW3jtooU8FCEm4aPSXSMSpMk3AfJ4F8TfiuKZ1NBy3LcSxwwexeukSQSK2XDMa0RdfwpT2m4bE8UvvvYzb5/asE4SjVOwRQ6/7a/D/W0i46MgPEJKBgU0dooq+vqdhNp+ZUifKek/kIAAV+WfMvFG1KgSMQkBvEjARj6cUKkb1udR6ZVwybqqILLy1fGQonPixT9e/k5uvtdz5+u/bcF5flTN63Bzs+/FT6Fj39YFEgDqrWYeR8q/QOFB8wcRsXj894LTGak86EGcmeCvUljqvEMhEQBGAak6UhYAiAcuCT+eLE+jv70fsN79D2/VjsyaxEDEE71uP6Eu/SmYQbr4Uk6fNwKRJ19ZE0gsCQrm8IDkacJsw5RKqY+wmnSdRRapjnL/rbpxcl7vl7Ht6YOxMwEjY/XXAzZzuuG/G4yk7JUlod8wTZF7/c31J0vDll9CZI46fc9Z0mEaYhuzEs6633ozjspaTpGC2vgQ67kfv4ScxbfYMjPh7M0Z9+CP4P++34Ha7Df7QvpTSR5F/FZn6qhGFgO4I6EkC6t45HSvks9VhHQ/v5oDmLOY6Nl98VQNkB9c03JxlUjOff3Px9agrikagUq6/RXesxi/o7e1FMNCF3shhBP49rG92bUX+DRp94QJstSIYCsJi0eYCrMi/Gr+B6qh7igCso8Gq1a4aQwIOBLhuQBKoUuPIRWffj3oRfzUu3H6TnFpSP6RPll1jLPEscuG6iWPzJjkxpmVjah2upF+9uPlqHXUG+WbsP7riZsbi01pHtnIyjh8TnwQeC6Wy90r8nO02uJZ5BsX+K7a9vuf64JhsFSrBQDAk6rJPsabqVeRfsYiq8gqB2kKA93acy6YGZj7oYvvqqyc3VGprBPL0xgTEo1FEjh6CfWYyPIM6jEOggW8B3UDL50rPzUXPnS74erbpFgpgOH3KCRGDBoP5HWa32sAYgNwcKHQo8q8QQup8MQgoArAYtFTZnAjoTQL2PhFB76EInEtdVUvIUO/D7Vm2HH3HnhSxx0KRCPxrvWi57pOwWj+t6eVULftdzrmwWifBarNVqwu6tTtc3VD4PNi3Y6uIP+n7ZneK1NIN2ApX9HRfL9at9MD0LhMubB6le4ZizhPHFCuWrPIIRR9jcZ3471+hZ/NDQOLv4P3GyUx8pZguXef2bt+GuUu+KjIbO202zFxwOyZN+ldYislIUkoH1DUKAYVARRCI6UwCylij7DyfG+pRUfow5uIElHtw6ZhmXqnIv8JY0s13R/dmXH3tuCGu9CTZ19y1TFSyyquT++8wUv71//QJBB/5DtxrvAW/s4Jbt+CZp3+Ctb41BT2wFPlXeF6rEsUhoAjA4vBSpfMgoCcJGI1G4XY64fqqG63XtincS0CARNqFF14kYpYFw2HEYlEEe3bCvXJFwRdTCc3pdgl3xUQWU5NZtzqrVdFwXYzSVYuup7fOW1CXbr7p80VmA+a8nLtoMUaPmzAk268e88u7ajnOs5yL0eMnwX5Dm1DytLaNRfOll8O5NHnPlvvxLYnMwJ6wcD/2rXAjEono0X1Vh0JAIVAjCOhJAsrkIG7XPHTv3INRF2hzVasRKGqvG0NiAybdg02nng5/VydMAxlCa6/jtd+jam+41ovXA918Q8EtmLd4+aD7WSb/6Nm4Hhu2BvW514cR+cc1m9u1AJdc2oz5C2/LS+oVE/9PkX+1/+ypxx4qArAeR62G+6wnCcgHpNnMR1+5n701DJiBXevsWI9XYr9H4vVXcYtzPi5vacnZWtJtiLL1+ifdDIS06KobnQDkbjHeWz4xVTSwFbhAxvK7e+ki9D/7DLr3hsWuef8zz8MfCun+VOKu/OzJVuEKYjKfgQubLhJKQx4uxzS4lq8uO+6VyCa87l4sufc+XHXVR9EbDsPpdFYATdWEQkAhUEkE9CYBGyXDaSXHIG9bacQIN2ejP4+i6eJmTa6ANWNDDXWk2uQfoZDhPK6bMKnqSWoEHn9OFOV9Qddf9xcd8H4joE/sv2FE/slbgWrepPtv/u9Wft9+1tqGr92zDm3XT8h5Jynyr4YeMg3WFUUANtiA1oI5epKAtWBPvfYhFo3CbrdjypSbhAowFAlnEHyJgXhBJvi8XkTCYfgCgaKyUdUrNpXqdyMTgL0/PIjAN7rhmL+wrPh0lRoLre2Q1Ez8FXDPmy2y9JrPM+OSSy/FsgF3GKM+hH8bi+Fm240wmUYgGI6ksrzx919Ho2j5eEtRi/ls9nKB77rVDi4+Q6FkLEB1KAQUAo2JgJ4kYDUQIonxfF9v3kRH1eiXnm0WDhV2cp2mJa6Ynn2rl7pqgfyTWIXDjyESPgivr3rJXrhmeOrJo+h76hiW3b1G87qBG4T8VvD1bC9/g3MYkn/F3S8JbFjTgdgrsZwuwIr8Kw5RVbo4BBQBWBxeqrRGBIwjAbkYOpnMQmN3hmUx7irbrFPgvf8+eL62AuFwOM29JIHDB/dh1ZLVcHs8aG1rxfaebbjymjEYo0gBXeZLLS1KdTEoo5LurvW48OKPYsy112peYBrRD73rdDlno6/vacRjr6Cl9Wo4XctFxt5K6JCl6vAcqgD1NmygvkQ8JshFs9lc06EADDJfVasQGFYIGEkC5kskUC7IrPvEr6JYNtcBX3CXbskIyu2XIdfnIUv6+/vBcC5Xtnwca306xWQzxIjqVFprm6zi2yfxVlXnKzf4/B3rYJsxU6hKta4lmOhs9eIv4dvhCD6oISlFzhEfJuSf1mQfuXCKPH4QnjuXwHM/VYBjB6kGFflXnefJcGpVEYDDabQrbKsRJKBKDlLMICbgcjjRNKoJof1hhMJh8dFPR4V9+54QL3omCPH5u2Czt+epOIH+n/4Iln/46MD1xfRh+JattYVpsSMhskrGX8PzT//nsAn+TgLOYZuEmbPn4FfRqIi9R7KsUQ6V7bdRRlLZoRDQjoBRJCCzi7/0i59h4tRpmkkGrb3m+8e3arko7l55r9bL6rtcDuKEm7kMtGEuh5Spb2SG9L7RN1jzDZeMNfj672I46wyzbuvycGgHfL4NCIbkt0IJk2aYkH/FJPvIjWICodB34fPcA+fiBbBOniQ2Zc81m/E+3Z+oJYyluqShEVAEYEMPb/WN05sEZHIQl8MBh3N+AdKq+rbXQg/6+/vgci5Ak+UDaGpuhsvtxrGj+7B2xTpMmT4Nx5/8EXxdnXkXENxNXONZhZejv0QguNXAOIFJV5dGiUNY7wQg3Ug+b7ehuflSeP3dDb8c4bPK2W6DZeRIeHydVSH+jIypqMi/Wngiqz4oBKqDgBEkIEMKOG9tNyw5iJHPw+qMgsZWNZMoCUQeP4r471/H+5suHDbeG8OZ/OMMkpl6j0QOYe782zFj1lyNEyt/MboAHzm4Hz5/d2n1aZ63pVVfK1cl4nHYbTbceNPkgsk+Cvc5gXAoDH+nH/FXYuJbjN5aSbGGOhQCxiGgCEDjsFU1DyAglEQ6siGNlCXW6Eki4gDabPA+6IPri054H9ooJOd0bYwcPgr/N/0asywnEIvFYbHwpZSpiNInRg13uUlWGksyGo14sv56WaDmy1rHcyLe3TnmhnLxzTYDZPY7Ln6LIf/0zPpH95udPVuw9O41+mTfSzNUkX+Vue9VKwqBWkaAz6sY12LSd1dDZ3MV5Sog9Y7IoUyTZZiM4NVX46I1vk+YOIq/nTgRy9mDU04xDYt3T74h0CI+p1dM8Nvb4PrKYjRd1KxhROu7iI6fEjUNRGpt8W5kXX/xm+rNeBx6hgspiwAcJuSfXOHn/h4qbVoxeUginhAbz0wEpw6FgNEIKALQaIRV/SlCRE8SUMGqDQGSpXarDU7XIrz0UhQ7eroxa/5cHNi9F1RTPhoK5c0OrKUVxrHwfm0FbpxyExYtW1gw+1WuOklWOhwzEQrvrXsVYL0sUhmw2ue9Hx6vb1gnhEhmx12PYORk8g0tc5+Ze1ctWQD/t3aWTZJ2bliLa8Zdp2/AexNgMTVmlmYt46PKKAQUAoMRKIYElORf/3N9eP6Zp/DGa6/jzLPPwuhxEzDygiaxFSizjfYdP4pnfvSMaMxy4SiMmzQ5GWP0zwls37IJB/YdhNl8Fq5sacH0+QsR/RnVg3ZR3vSuoaNkMpvh3egvO/N5I4y/FiIwu51JdZHpfacNiTFWb7jUy6aqXrgmM/I60TpuTMVc4CUBWIrHR+lzVC/E6rseEn+NE2ymvsdiuPReEYDDZaRrwE69lYA1YFJddIEBpFvHtMI+c4aI+UdpOV1tuzt7RMavYJlyc5KMrDf2m99lXWSyLX4mFHbtzacyrAuoU2R3MQoLIy0rpFDjgq/lE1dj5EhL2QSWkXYYXbfP60EoGCw6+DXxdc2abohqr2ybFflXNoSqAoVAIyKglQRkuScHEgMk/gY0NTUh9nJUJBMjOdd8RYuAp3vDWvR0dcJkPhNm85lic9E+/RYRQ5VEn/cuN9Y86AdVfXcvXSQyx59iAmZYrWh3zMZ1EyZlhfmqMf8Es0m5wqXAKVJlxbWXd9Vq/M+JX+Au7zpYLE11OZ3rZUNVgitJcROVrnmOfOuzp/t68ezxJzGx3VGxhCKMgey0TcKGrcEUwV9wwhQ5JwvWV2MFkmGJ2Clj6DmV7KPGBnwYdUcRgMNosGvBVKNIQD6kI+Ewmpqb0NycXJSqI4nASQJwziBIpDqQcQGtNpthcK396lIc+4/j8D3ib3gXlVrbpaZb6brVd8Fzz2q0fnKCYWNc7xVz3BxTrJi78MsYP/6GosxhjEx+EBuzPCyqKycLK/KvRODUZQqB4YFAci0GsRmY65BJkUAiaXMATR9pBhMPrFrgAkz/D77ATsR+HYXjX61os07Al9yrcbrJhN07tqBjzTqs3/ItUfXendvgfbBTuP6SLLzkyqtgPvvvBQG4adu/iWcue8Gsvy/94udFP4OHx4hlWFkE8ZKLxGDYld7IcVg+eJ7GUDCVRbrW1lNarWdynMCmjrzhRGgb74UDB76HhwM7y8u6q7VjBcoxtqDrC7MRffklkQhtUvvM3LGQi5h/OnWv4tXQLde/1ofW8W2G3B+K/Kv4kKoG0xBQBKCaDlVBQO/kIFSYdXZswosv9MPr25h0PVGHQMDtnAfTWefAvXLFEFx4rmXMNbDPHEwO6gmdVAj+JYGs7sY/7evDPzQ1ib7V87hVY7Eqd5A5XgK/jIGji+orv/oZWq4ZO6wVfoXmczkEYKG6M88XUmUWW9+Q8or8KxtCVYFCYLggkC85CIkMx2Qrlqxajamz5qZcfqkKXHzb5xHYuVe4Bm9ccy/8O0MpRSBjx37mxjY0j2rGyo0+ESZhyrRbBKR7tm6D+z4v3nozPogAlOqj1nHjK+by2ChjXOpyl2uvb/o34ZJLmzF/4eIscMjEbFxZVG5NXY21lJ5zgd83DtsEeB/cjFNPNeGs91uGEGkk2/b/+15cPWasrnH8yrWDfSep77rVgUdCoaHE5DAg/iSGjK/p+7oXXr9fqJ/1PBT5pyeaqq5SEFAEYCmoqWt0QcAIErCRssjqAjIAZgJ22h0IRyJCqZR+8Jzb6UIwHNLgoqtXjwbXc/eSL+IHB38Ez/3r0Hb9UJVackzzLT5lEhKSYNVxFzJywZqPMGKm3tvtdhEnxrXy3gou0Y2ZC9WqVWSz/Jwd/n8Lovli4wKp85m3b8dWHD10GL6e7bqPl0r2Ua0ZpNpVCNQvArlIQBKA9glWrNm0EROnThtEAN4241Zs2vYtkbgo+uILCIYjqcyVJDfsN7QJ0igQDgs34N3begRAU+ztIs7p8329ggBcsXadiCn4zjsJhLZtRfvsZEbTEWecAbP5bN2fkfU7Shp6rjM5QwLE8xU3jPYSkZYZuY7SgF7RRXKtzaSaddmXnDC9ywRvYEvF3HiLNiLjAvZ9/66dOH70cXh8m0/efzrPrXL7WZnrE4gzMYfOGXlVvL/KjJ5qJT8CigBUM6SqCOhPAlbVnJpsnAo8R7sD3g4fmpsHkxv5zlXKGPZBZL+ymIcQeJTgr3SvwujWVthsU8jwiW4JtyX+ZwJiv43BebNDkITVIDKNXLRKwujg/u9mTTTBtodLpl6j5qOM42eb/hm0WT9r6Acn29rVsxnX3ThZ911/Rf4ZNUNUvQqBxkeA7sBxOuKmeQRzg+lmaxuamj+Cr/s2i2dWPP4afB43QsGd8AW+Cb9vIxKJPyUJQPl+HgipEH8jLn7P3MDjW5wxzkgA8uM62wbfddaJWObdYOjzuKFHVQfChussxnfuPXooq5cIXYj7jv0A5nMvKttF0sh1lBHjLImyPVu34Ov+wBClnFybvdt0Sl2Rf0z4439g7cm4xjrMIyPwr9c6FflXryPXeP1WBGDjjWndWWRUXMDUruJAjJt6di8td1BzxQFkvflchMttV+v1dEX5cHNzlg+BBPr7+xEKhsQuNMeQpKBz1nyhOpAfD/ydgcedixeIJs1nnI02q1XwhTLGkRHqwEKL1kIuuiT4Du/bixGn/V1W8oluUYGO+3HrvAW6E0Zax6aRyxHfQ3sew4svvIBFnjW5490UAUJvby9aWlsr+uGqyL8iBkgVVQgoBLIiwPdVTGyuJU/LDYt1K1cIErB19CfR9/TT6H/xeSTi/yvi921cd3dBAjCdGJSKfqkAzJUE5APnn4+mi5sr+hxt2GlhEIkjXYhbLrsUjgWLhsAXi0YROXoITaM+lJUgTK7NKudanN7BQmsznqer+xvx10VGazmHU98Vf07Ad+9q2GbMbIh5Kl2Sezaux7TZczBjXtLlfzgcJxMVGuvqrsi/4TCb6sdGRQDWz1g1dE+NJAF9qzx4509vY+Fdy6rmIlrtwctH8tEN2GGzIxAKDVEIVqrfJCit1kkakpEkEAp9F17P3Qh+Zwe4aAn4OmEaMQKfneXAo/5OJPA39PYeh8ezCi2tLXDYZwqiMBDcOYRgJJkYDh2AyXQqrDZrlsVodvdiSfwVIvCooPi83QaL5f1ZFXwkoDq9d2PEiBHKhbdSk22gHWLvmjUDlpEj8wbrLrZbzlnTcc2Yf8L0eYuNX0CreH/FDo8qrxBQCORBILkWS26cSZKEm1QH9uxG4p03cWHTRbjk0ktBUpBJPrZufFioxIKRcCpjb9IFmO/TBAIZykBmTR87fhws54/CbTM+l0oCogalgggMMDtGEzySILziY5/AnHlzT4pLBwhmbpb914vP4UMXNWVNUsb101NPHsXI95uznk+54L4bWWMcMwZy34+fwsgPXIDW1tZBAPPaNe5FeLb3GBasuHtI4hlJAB45uA/z3XfVjYqv2FmUxJDJLtah99gPRdzC5ouTMbmHw8HnXMfdK/HSL18Wsf70dvclhire33CYSfVnoyIA62/MGrbH8mWe5oGii61UhnX6OjDd3i6UOcPxyBcHkIt0l8MJ88gPZE0UUgm8tBKAkccPwvWFZIygR0OhrElFeK6zYz12bN+Jh/x+nGthXEATLAN/pttD9+MH770Lf333/8lqO11c0gnEpKTwZA2DCLzlK4YsQnk++tMf4/wPX6EUfJWYSBrbkG6/phEmXck/Ns94goxldfW143DZVR837sNBkX8aR1sVUwgoBIpFgHEBY/EYDu87mExUcM5AfN33mrC9az16unvw7dAB7N3eg55ANwKPhYQSigfdhO3WcWi+5DL4vtmdei9Kt8hvdW1EyzVXweX4giIAix0Yo8obQAoOWstnWdhzA3WDZ5kglGfMSq7r0g/GoAxu8uGK0WOynj906PtYt/wuXNM2Gqu8G4q+nu2/GY+jntx09Rx+Dgldfj1LFojNf5d7ue7JLvTsrxF1kfz0eX2wOxyG2K7IPyNGTdWpBwKKANQDRVWHrgiouIC6wjmwIM8dB1CQFlVWAZKIS2YBzp/Eg+W292zDs8eeQjT23wiF9+a4JoENazpw4MD38pTRgnMyBk46gVjI7VdLrapMdREgSef6omNQ3Co9e8QPk9XL74T/WzsMSSqiXH71HC1Vl0JAIZANgd7+ftja2mCbPgPOpSvEOzrKZ+etdrS0Xg3PfRvR/0K/yBQ8b+EiTJ+/EKZ3Q2Q3XbV4AVauP5k8JLN+qr8cNiYY2YzR468f0rwJfyeSlg0PHVINz7+0Acg1FkO4Pb138XPAU8sEHiE48ato1gzAtTDaKfJvgRNTpk/D/IW3Vc0duxbwMKIPyuXXCFRVnXohoAhAvZBU9eiKgCIBdYVTVCZUdjdeA+tNn89SeUJkCm6bNCFrsGf9e1NejYwt47DbEQyHc0r2WYaJQ+gq3HSRvpldFQlYO1BaxwAAIABJREFU3vhV8+p09Z/X323IByaVn39N/MkQ1aci/6o5e1TbCoHhgwDd45zOeQiF9sBqmwzzWecicviQSMDl+1Ywqfj7cwKeryxAOLQXU+zTRTiL8O5daL7yY/B2dOZ8P0sC0GKxZC1jtrwfK9dtxKgLmoYP4MrShkFAuhiPbvtnWK2frSm7JPnnv9cDt9eL5mbeY4pq13OQFPmnJ5qqLiMQUASgEaiqOnVBwMi4gOwgpd+RcAStbW2GxH3QBQQdK6Fb7Cux3+d08+X5Pdt3IhQJF1Ti6ditEqtKEpbtc6Zh3ISpOepI4HbHTFzwwVFY+vVVui9wFAlY4tBV+TLGBZr+r1bhstY84LJW5S5pa165/GrDSZVSCCgEdEMgHo/D5/Ohr68P8cRbIgbg9M/PSyU+EKFb4nFs7+7Cs319Ik5g86WXF0xcxedwYFNHqp+vnIghcuQw2q4bh/NGWgSRyORXH7RYdLNFVaQQqCQC9AR4+ec/wex5iyvZbMG24ok4HLbJsE+9KWvyloIV1GEBEe87/Dg+3PThnKGD9DBLufzqgaKqoxIIKAKwEiirNkpGwKi4gOwQF7YOm024tQRCwTogvUqGUVxI91m71Say48qMuuk1Rn/ZD+fNjjohAJNx/t54/X+z2iLtok2uzzvhe8SvuwqQbSgSsLw5WY2rd+/aieNHH4fHt7nsPe9UEHK6r+cwRnpDlbW/rsg/3abKyazgpY+IrEN2argETNdtEFRFdYcA5zwzBCcGnnTpd0/K4/PPA397b+7nYS7DGZbBd88qMC6rz99dd/ioDisEMhFgMhyUcC8YjWQ4/BjCwcfgC/gb/rtHYhkKPYaA7yH4AgFDYv2xHUX+GT1zVf16IqAIQD3RVHUZhoBRLsEkAbkzRDeURpfA005m+2VSlOD3QkMIMc+y5TjPcm7dxAIhoWmz2uBy3wmr9dM5s5ZJotDpchmi9ExUKN6NYTfXMKqYzxG7tQ2ee1ZnzSpYDBSsa9+OrTh66DB8PdtzEoBcbL/2ymuYOmtuSYSjcvktZlTyl6WSKRgMikJutxs2m63oysXGkcMxEBsU4rnDOpPvkOxHf3+/OMFA69U4MglL2Qe9iUu2Q6VYZsbNYm3O1d/0ejL7nozVirzjUGw/VPmhCPB1RyIwPRmWXjiRMIm/+ZZxiZP06qiqRyFQpwgwj10ouAMe91IR29Oz5t46taS4bvP7h48tI7L8sifK5be48VClq4+AIgCrPwaqBxoRMNolWGM36rYYY+LZbTb4g0E0NVmG7PwxEQizAd/v9+PDzc05CTU9AZBu2FQllvIxyriGkfDBZJDyhXNhsQyNF0Si0ONegWj/z2CfMxOmM87ISxiWYp8iAUtBrbLX8Pmxf9dOdG1cr0vyD8b5C3TcX9DVjcoWz50uPNAVKM6dzQQwBL65dKFaZQGug9bC4TACgQBCoRA8q1fCvWRZ0b0mOeVZ5UHsxAn09h4XGyokvfKReyTE+HyLRCJFt1fuBbTX7/cPqYYfQm3jr4Nt8k26EJPExev1ghjTzlKe5+wkiTwSrCRacx2sm22lE420kURsITK2XDzV9UnuL04OUL341HRQCNQHAqaTEgeuu7u7tuDFF/rh82+uj/7XaC+V6q9GB0Z1qyACigAsCJEqUEsIGOkSPNjOhFjcFspKW0vYFOqLJABDkUiOXbAEOjs2oae7BzbbTXldawu1pfW86JPdjnCJcQdJ7nV39qCnqxOBYBDNLS05PjwToArn37Y8jB8c/QmmTLkJ8xctLPkjNdM+5QqsdcSrV46uvx2rV8DrD6CFhEwFu0Ky0Hz6aTC9V2OryuVX19FJd/vlc6ClpSUvAajFTZhlfBs3wLNiVV4CkOXYHg+pBNRinJY+aKmHZBzJMZKeVCm2tV0nLovH3wATMfA3kmblqhPZDhWVVFmSwBvyjBwgiyQxmHy/Dr0f5PiQ3GtquhCx2CuCUJT/Zr9JMtKm9HZ4XVtbG5xOJzwejxZoVJkyEYhpJAH5fnw1FsO7TaeUpO4zMqlSmRCoyxUCNY9AlscswrsfQfjA8YYjAClkeC2ewJjWVsPHRZF/hkOsGjAQAUUAGgiuqto4BIxyCZY9pgrBOcsBx/wv6K4WMw6V/DWLGIC2aXA6b4fN3p6jMImyqMgYnL+cPlawT36fv0yyMYENazqwY8c2QVza7Pa8H7OSNKQFs+fPEx+h+dUqCSTijH108uCCKpMcVmIIfeaEEbVw7Jw2G+zOW9Bm/WzR5F8lY/kol1/9ZgDVeSS+SBjxIInE/0hUZSoAqTgT6rUjEfS/0C/Ip9bW0aJsLvdekl10Jc6lACQpxf9cLpdon+XlwXEmYZX+7JH97et7BtHoy+Ic+0uiq6mp9GyoklRzLXLBs9Ij6iUBR2xYN20ohzRjXbSFGJJUzHSzkqo+qRJkGWJtsZwHq3Wi2ASSh+wrlYvEnmWtVqtQbrKcdDHOJAB5vcMxC5HIEUEYloOXfjOw8WvS4hLM56fjszbcOGlCSQkRqKJ2f9EJp/uOmsuo2vgjrCysWwTSVH+ZNtANOBLeL+IANkr4I/GudTgwbfYczJk319BhUy6/hsKrKq8AAooArADIqgljEDDWJTiBLV1bMWrUuRg3YVLDvSDp5nv5gCol2+hwF83tdCEQChkWM0PfWZFALBqD2+USLmSFMxkn1Y47tu8UH5fNLZejre16DCb2EojF4ti3Zy92dm85SQAOKFe4cGpuTip7eFRTBcgPrMRfk/HINGrM9IW/hmuTrr89GzchEA6LWC1aD1775KHv48jBfVjm3WAstsrlV+uwaCpHMo2EEf+ULrgkj0Qyg1hsEAEoCSpJ5JHwYzmSTySSSD5lU8gVIgAlgSXdWdOJMf6dJFg6UUUCKxw+INrK7APLlhq/iBiwzkyij0QZn3/zb5+HDQ+czMiqCeC0QsSJBCAJRu8a75DLxYaa0zlA+lmEzbSPePMcFYjsB490ApDjJ+uWBKA8n40AlPaU6t5drN2q/Ml3Xz6XYGb8DX9nB2YvWlrSM5TP4f7n+kSCkLrK3K4myLBEQHoq0fjYr6OIvxovOy5q0UDmIf9Ev2IUBNjQPn0aPnbVVWi9tq3oJmrtAro2811rZEx3pfqrtVFX/SkVAUUAloqcuq4mEKicS3BNmKtDJ5LE13e2b8VDgXxuXwk4HfPFR1lutaAO3dGxCr747Var+HAP9zIGlblA7UkiYPeOXYIIZIRgEmhO1yK0WW9EJPI4fJ570NzyMbg9KwU5yIPt+LwdiEZ/iVD44CAFTyVVgJL0e/rJJ7CzZwuiL76AKe3TMfuOhdpdTXXEv1arKsf1l2PttNvg8niNdRtWLr+6Tx+Sb9L9VSb74P1ONR7JtHSSyL3MDX+nXyj0WFaq8liOxBVdeKmWy1QKFyIASbyJD60BhRuJrvQ6pGuwNJ7kFsvzA0aWC+7cLtyMpRtsKUBJApC2SbdZtkMSTaoOy0ncQfx8G3x5XaGlck9iSTJTuu3yNxkfkf1hP9k39imTAJTnGQNQkoYSE96vrIsEI8eu1DiEpWCsrknGBYxzK0wlxlLTYZgiwKkfFYpVh0g6QY8TS9MFmDX3DoHI6PHXw2w+uyQiXBOkBYg/WQfXyS7nfMSiL4nnpD8YgNmcO5GVprYbvJBS/TX4AA8z8xQBOMwGvFHNNdolOB03vWIzVW8skiTgK7Hfw71yRd7suXu279SgpqueJYPHJQ77FDvsN0+DfeYModrk4qv38PfQ/LF/yesSxnIcV5KBLz7zHPr6+9F04Sg4vjgbrZ+8OkUmynL8wLHRLS1EEtU4FaAkuPtlkgGTCW/G43jqyaM4sGc3oi++hKZLRmHarDn4wPnnw3WrHUvuvQ9XjblWqQG5yx1/DW7HDDjdnpIJPJIKJjPTcehzyDGVak3l8qsPrum1kNyi4o2qtEzSTRJKkgCUpBHvf5J9ptNOHdQh/6Yu8WwggZXpClyIAGRFxcQAJAkW3BFE77HegRi0yVlHoox2lJK1mNdLApB/T1cR0naSZSQ3y4kBSNKNdRGjXCpFSQBKJV86NrwHeF4ekgTlvzMJQP6Wfj7z3ZzPFVn/maZqzESg0glC+IznYTGfrQZDIVAVBOQ7nWq/p588ip3d23DjlImwfqYdgU0deCfxZqpf/X0/w4IVX8X48Tfo21eNxF/m85KqOXr7JP72Lvh7OjVsnOvb7VJq47vmN9FoXi+mUurNdY1S/emJpqqrVhBQBGCtjITqR9kIGOsSfLJ7vlUexBN/guMLM9F0UXPZ/a5GBSSyHO0OeDu8gwis9L7EYlHYrFMQCO4o6+OwcvYlVYuWkSMFsUkZgtPuEB+Q9tlz8pKdg/uYVAbyQzZdRUjMnI65aGm5SsQsZKwRflgHqQwyM45gUnFYjgow3XWERN+RA3uxtXsL4q/HYR7BZQjbAZpbrsCEyZ/DJZd9FOecY04p/lzO2ejrfUaUEWrAEl2uKjdmxrXETQFnu03E8dQS969Scf64eHU5Z2Lluo0YfUWzbsSicUjWX82S8KJKTMbfk1bwHAkr9/KlIguw/LcgESzZFRAkx0hcZZJbehKAJP+oFEzGBrwOTU2jkHgnIeIRUs2mBwFIxRzdgJPPqURKIUn7SlXMpROcJPFyqe4kAch2SNLJg21nEoDpMy4bAZhvRtJGtpWNsK2/mVy/PdaaIKRcCzk//F4vnHfehtZPTii3OnW9QqAoBOjevqN7MyL7DyGBt8X60PnlpWi6eOi7neu7XT2bsXf7Nsxd8lWMGX+DPu//Esi/wWv9mPCe8QeDYkOolpXTIs6fcy4ccxywz5xT1FiVUliRf6Wgpq6pBwQUAVgPo6T6WBQCRqsB+QG/a8dOXHbZR+o6bgZfom1t/5I3IQgJNKtIrJEraUhRQ2N4YcYutFtt8Pp8SOAvwoXX+6APjs/Z4X90K9quL/4DQcQC++FRBB7aJD6YiYfP34lf9PfjFpttgCg0wXFbMujwW2//BSP+3oxx4ycwKJ/4Tar23v5DHFeNGQvL+YMD+tONN/brl0RZEW9wIKAg3Y8XLl+JU04ZrD87hy6CWdCU2RJfiUWx2OGA/99CqbYKxQfMVKZlGyzeW7SFxwdzkCWGD7LGBrgwnz/NhmCkt2Dcv0OHvi/cqO9au6EidnVuWIt3/entrPHSNJqniuVBQJJ69ul24dqbfkgiSioASfZLt1GSbOkkX7raO5uyrVgCMB9BRlKM50mQpbvjSgJMDwIwW7IPkYU9HBZtl5I4QxKA+Ug84l9pAlDGb1Q3SvUQ0JIgpNzeceOm7z/7YD7HrOIDlgumur4oBDj3fPeuxplnnInJ02eJa3OtzWTF/H7Y4F2FI+H9+HY4Ut56o0ziT/ZJugP39z2DpksuhfOOeTX7bcON+Ej4CGz2KYbGZhfb7SqmdlH3gypcXwgoArC+xkv1ViMClVIDauxOTRYLbNyA6In/yauMo8qtzTrREAKw94mIIKdK+ejMDWgC/T/9Edx33CU+5K1TJ6N17Hg4bDYERdbJYmKcJJOAeFwu8fFqnWhFcPcuzL55OpZ+fZXoAskDHsJ1+IX+VLcSiT+jv/+FVCwkqdpjgehLv0L8lSSJlr4Aa227OqXqk7+nq/uKmUSc/9u71uPAvoOpttomjodtxkyBuVzYkNDjIdWGe3ftQuCxUNYYgsKd1ulAtP9nWLH+Qf1dWIoxUENZZo503epA6IlIwZiIVE5SOepcuqIgWaih6dxF0hJ9cNFdyzvtZdlZ5YtlVtrM+Hb8+GK8ukB3IBUDkGXpWst7nK6w6eQb728SSaxHuAdnJJDRQgASimwusqybGwok/vhcYrtsJ125JpKVrPKI/hpBABIP2k5VRamKOeLHvks36WIUgOnkIXHOdm0xCkDWRwWgxLHUpClVnr4N13yl1IANB5wyqKYR4MbhutV3IRDaV5QLOtdd9rY2PBIKFU8A6kT6ZQJLV+DYb2PwLF8F81l/D59/c01jb2TnlOrPSHRV3bWCgCIAa2UkVD8MQcBoNeDQl6jQUdVFHI3oL/vhvNmRM8YfFwRUADq/7DJkN9DpmG1QkpGk6y8/rr2+DrT805WwTbLh0R3BImKGJBAKfRd+7/1w37MazZdfIcR80f4oXMxmWSDJCIOhvzpADqbIvAHVnlTpZc6dQjvHpdwg6W3t3d6DHTu2wWI+C5OnM0YicPTQYRFHkK4rsejLaGpqzkmYJd2Lj+E660RYzrPUrHuxVCl+eZ4DTaMugMe3uaCbjd5x/rKNFckNs0GL91LmRqNfw/ufCS+Iu3CtPe1U9D39rHguyLh/JNW4AUGSSSbHsN1kE/ObZaiMk2pCqQ7kv/k7ySYShryW2W95DQ+SYZkJNWSSDMdsB5ovaUbslRjC+8NiA4HJLkjC0cWYJCP/3nLVlUi89U6qfZHgyN4Ot3tZ0eEYZPxAukPT3VbamfjT2+h/vh+h0B5kU0oWMz+YvZj15FIRsv/etV6RKIQZh9s/N11gJN2e2ZbH4xHjJEk71sXzL//6JXQ+3CXsb2n5mBivXLEQ2Q7rZR28VhHsxYyisWUroQZMt4DtnfhVVKjnjXi3GouWqr3WEeD88q1ajvMs52L2vMVFdbckArBCa4fg1i0Ibdsp4lsXTqRXlNmaC/PdSg+bP/4hjtZrWw1V+qV3Sqn+NA+RKtgACCgCsAEGUZmQH4FKqgFDwR3w+x+Gz78xZ2y9WhkvzyIXLmi+DHPmzcz6go1Fo+KDLBxhNsVCGXWLt4oLjeaPXCaSM+h9dHasx/EnfyR2MpPx/M6Bz79Box1J8s/ruRve++9D2/VjU/gQEyb/CH4vVDD+44AXr96mlVwf+0NS8g9/iGP7I114Ix6H1fYpWD7wYYR370R49y54H9qIlk9OyEqYbevZjM0b1mPhitXo2fyQyGo3btIEgaleCTJKNm7gQi6sXXa7IG9ax40ZouirVJy/QXakqf7KtU9dXxwCJIGo0iMJxoNKPJJHJJt48JzMJEvCyd/lFwk4BCFsMonyPM//pHqY5B/jCkr34MwekUzzrvEO+lkSYJHDkVQCi+bmS2Cz3STqZlusjyQd6+czi0RX6+hW2KbYBDHIOthvSeBpRcK7bg2YyCTbwTaoQKQ95ajl2GdJYsqMx+ntkTSlnRIzqqnpmu2c7xREKA+2T5JVJiOhrSRFMw8SfPw9G7nHMaQ9sz8/Cxse6NAKkSpXQQQqpQbk+657w1ocOPA9PBzYWbzSqoKYqKbqDwFJ4nXuDGLUBYNDuhSyRlxrbcO8BYsx8V8n5/dQqBDxxz7/tK8PLqcDn5k+E/MX3lYx4i0Tr77eXrhdLlzZOhrLPCvLejcVGgt5Xqn+tCKlyjUKAooAbJSRVHYURKAyasAEtnRtrYv4gIViABpNABYcsLIKJDMdj7rwQ/B6PGifPROjrxmDpuahSVuo7COJxUUHz0cij2cl/5LdSWDDmg688b9vaE4CU2tEIO+D3sh3EfQ/imi0XyyuWseNx63zFuRVSlBN6Jo1A+67vXj+maewtXOT+Ah/OFiCG0tZY5v7Yhn375FQeIgtdNfZu3MbvuJZU7GPQaX6M2igi6iWpFN6LD+OCck0STplVsVz0j1buMpnuP2yvCyTrRvJ5EHZKXF5XbFltFyXCxLaIu3NLJOvH0VAnCTcCyjv0jGT7ab3Tdwr5pMbTbn6na/P0r2bhCTJW3XUJgKVyhQs2om/BrP57JrZpKrNEVG9KhYBhhjx3OmCr4deFfkzUHMeRsKPoaV1vCjLfz85EHeY7Xo6Hh5cRwVJP2l3rZB/cp3N8DsWC98Hxm4vK9VfsTNflW8UBBQB2CgjqezQhEAl1YCaOlSlQlrce7VkCq5S94toNhkT0P6ZLyaz6Gb5MDebTMIllpnZ5EcqlXDpyr/BDSZJQCoLnM7b0Wa9MRlTL8dHP69NRtpL/0sRJuhclH2JMj7eFx2Ix2KYt2gBbmqfAxOJiyxtkTBkkpKtmx8UKijpUkvXR7drHkKRIzAboBAtxmypbqSb84E9uxH8/tC4f91d63HplWPQ8vGWgjEBi2k7a1kTYFEBpMuGUVVQPwhQvUelIv+UqspK9p6qSZKQzKDs93cp999Kgl9iWwyVEefbMfWCLLGiEi6TTRpLL5TQMXVJXSCwe9dOHDm4Hz5/d8H+0vPA9YXZOG+kBau8G1LlRUzahfNP/l4F4o+dESEmbJMx5SZbxZV/1YyFrFR/BaeuKtDACCgCsIEHV5mWG4HKqAEHty+yV0V+iLa26ysiac83/il1XzgsiJ9ch5ZEIbU/z5jMI5msI9vBxU+3vwcjRoyAY95c8eFYeOcxIdwK/b5N6Ot7TnzwNjdfita2a9Db++O8Y1wrikAq+vbvCODZZ34iEpa0jTuZJETixOQgX3XNTSX+GHPttSnyjDEBeXj93Qbv0eafYcRz/66d6Nm4Hs0tV8BmnyPcyqv1YSfmT7Uar/2bUfWwQRHghxzdk2Vyk0qbSbdgulAzLqN0I650H1R7xSNQKTVgZs/6nusTSvbxUz5bUMFVvFXqikZGoJT4f3K+zZg1dxA0kkj0BwoTiUZgSjGAf60Pp5rPqCj5x3ZDO3fh9dfjmL+wuBiK5eKgiL9yEVTXNwICigBshFFUNpSEgEjXQfewkq4u/qJwKASfbz1aP3YV3Gu8VVUoaCUAhQrQZkcr40S53VXtc/GIV+KKJLkosgA/8xz6o/+F5qYPiT/v923Eh5ubc2JWK0SgVM8d3LNtUNZgokcyi7H0srkHd25YKwCevWhp1cg2tk9XHMdnbfB1BdDc0oL+vr7qEIBK9VeJG061UcMIcDNFKgEr3U3G/+OhXH8rjbw+7VU6SQg3gf1rV+OCpiZkkjL6WKRqaVQEyon/l4kJCcDjB/fBlyXeqdH4kYTruHsNTrz6uohbbrS7bbo9dDl+rCcAx0KXiHdbiUO5+1YCZdVGvSCgCMB6GSnVT8MQqKQaMBlcPhlzrpqHVgKQfWQAd6djJsb982gsvGuVIgFzDhzJwLhQd3Z3bcKB3XvRNq4NzqX5idNaIQJpVrYMxbkyKLKs027Dhs1biw6CrefcpxLRZHov3J51KXeaZd4NFSElOXbJRSVAV/JShH98JvA/zhsZA42kcq4kE8QuvayeWKq6FAIKAYVANRGoVJKQatqo2q5vBLjp6Ly1Hd8OHSg9nrAJiPb3I9jlR9OoC+FYsKjioIikhb4N8AeDFSPhKm7kQINK9Vct5FW7tYqAIgBrdWRUvyqOQCWJwKHGJQPVV4oYjMWYzXYKAo8+hObLry2INUlAl8OBltFjYJ81rawMx9x1jIQjaBvIflmw8TotEP1lP5w3OzDuX67DJR+9ClbblMJxAislR9UJU6oA33nnbTi/7DY+rl6OPksl4vT5C0GX5XPOMVesLyTueiMHEIu+BNNpp6Llio+JLKTp8SB579AtUZJ8SXfxZDIaupG7B5S1PM+stDzHjKqMsZgrrqTztnlwL1mm0yiqahQCCgGFQO0gUC23YIkA2+/74UE0f2Ks2NhRh0IgHQGq9hhr2NezvaRNP16UqGLcPdoi4/5Nm34L5swb7Jas12jTxmgsJkLqmM0Wvaotqh5F/BUFlyo8jBBQBOAwGmxlamEEKu0WLHtExQ8JNtuMabBNm1EBlV0yS+6e7Ttxv9+PyzVkTKQ7cHfnQJKFcLjkOIb1nV248BxKL0HMtvdsQ0/nZiQTi0woWEEtKQILdZYqQLt1HFbcez/GjL+htMVwoUYyzmcGb69GH2ioKZGA0+EQRJ0k9Ej22afb4VnpEfew+LfdLtzEWYaEH3+nmyRdFXmOcdNIGkYiEfj9fkEW8t+8lv/OdrCuSrnNFDk8qrhCQCGgENAFgUq7BctOy2zy17SNG5S0QRejVCV1jUAp8f9SBqcl+aD6LhLeD1+A7/jKksyVcP2loMG7zI3+F/rhcDphtdkqOu7K3beicKvG6hABRQDW4aCpLhuPQOXVgEwqEUUoGKxgrL1kmz6PB3e43Xnj1UnESWjZrTbRx1Jf6Kwj0OEv6Bpr/ChXpgUqAR2fscP/6IOa1JbsVT2RgFTgMSNyIHTQcLUE78t9O7aKgZs6a25q2VyxPtDVFyaYTRDkHNV7VO1RsUdij+Sdy+USfzIjqcMxC+HwAfFvEn4k9ViW5B1/IwHI6/lvniMZSCKQBCBJQxKG6lAIKAQUAsMZgUpnC5Zxcd9tOkUlCBnOEy+L7fFEHPa2NnTuDGkPfZKR3ZfqO4fNBq+fiv+WiiIsyb/D/3EM/sBWQzcS2VYikQxZUslDqf4qibZqq14RUARgvY6c6ndFEKg8EZjdrKR7sDG7hCQe3K4FaGm5ShP52BiZgSsxfZIxAT3uZbDfMh1t148teqe3HohA9tE1azqubGkxPCEI1X6BjvuHJCVhH5w2G2YuuN0wJWJmdl+68vLeYfIBeW/yPiV5x9iP7qVuQQLy7/7Ok0o+j8cjyEMqB5m59I0/vI4bb5iIA9/fj0suvhROp1MRgJW4PVUbCgGFQF0hUAvxAaWXCIFT7sF1NX106eyhQ9/HutV3IRDal5scHliqZ67Y6f3S/4ufIf7716ui/iPx2HXfGuhJ/tHNl/eEmbuiFVYyZg6oIv50meKqkmGCgCIAh8lAKzNLR6BabsHpPe7sWI+zzjIb5h4sYvzNc8Lb4S24I8n4gcwMHCzDDbj00aiXKxMIBfeIAMvue1aXRP5JS+uBBKTL1KK5M+F9cDOaLm4uexlI4p2kWjGUN1WAO3ZsQ3v7DF2JSPaDa9vMvmQjADlmJP1IBEo3Xyr9WFYeJAxZhko/qgJJBr7865dw3nkWuBYsEnZLBSCvzUb8K/ffenkOqH4qBBQCeiJQC/EBnfbJMJ16Orxd3YoE1HNwa7wu6f4bf/338Po2n+xtDsIv0xx6v9jarGJ9EAgFC6619YLLULXPAAAgAElEQVSD7UV/8SO47vgqWpovhdO9TBflHxV+dtsUWMwj4fX7K670k/god1+9ZoqqZzghoAjA4TTaytayEKgmEUiCLhgIaFLolWqkyzkXbW3/Apu9vUAVjH02HzbblJLdgEvtY71cFw6F4PGshPf++8oi/9LtpStFLR8k4Pbs2Y3OrUHtrjFZDOIO++aOB+Ba5hFEmdZDBG7v7YWHLrhPRMpPBGICLHlISKnkI9En+0lVH118LRZLyu03HA4LQk8evJcZwy/z93Q7WZ51sZ7MQ9ad7ZxWrFQ5hYBCQCFQzwhUiwgU7cZfQ7T/Z2hq/ohyEa7nSVRk3xN/TsB2bSseCgTw4ZaWojYo2RSJuNDObfCv34jAd4JouiiZDMzIo7+/D8GuAPqe78fkqVMxZ95M3ZR6tCcc2oM2641VIf8U8WfkzFF1NzoCigBs9BFW9umOQK24BZ80jBmEUbaLsHYCEFBuwEOnlYx3wkWRk8kdnPNhs0/RbbElFpCp/+k+rcuukH3zez2innKyAm/r2YxfRaNwLl1RtLqi/+f9cN3qKI8ATIvzlw8Uxuijso9uNTd9ZgrefusdRA5HhFswCT6pACyGAOTcYdw/xgJk/VQHZoufQ8LRqJAAZU+EEiqg3TLmYWYW5czqJEbEmSQoVZT5sCCe/E9L2RK6XpFLhIKD7mMDMSE5/oUI4GLsTi/LuVvpmE16gch7kbZwLhGfQraku/AT03x2p5flnCuEv142GVWPyGA+kMAon6K4GLuJu8xeXimMKh0fsNB4/DYWE0VON5uLfn8VqludrzACGco+PlvcC10I7AiUnNWWz3K30wmGM3F9eTFarz25OaindVyPhnbuwjc3bcTlLVfD5V5ekuqP/WVdsd/8XHMMaz3tyFaXIv6MRljVPxwQUATgcBhlZaMhCNQKERh5/CCOH/4Brvyn0WizWksmBrZ0JYkX98oVBeugK4Oj3YF71no1ZRA2ZABqqFLGQWFGWH4s8eDHj8fnM+xDulaJQC5qHbZJmDLlJsy+Y2FOFZ5U0xbr5ltoyF3O2TCZ3guPb3PRu/O8QCb4KNSOPC8y9Xb5RaY72kL1n0zqQYUg50GmCzA/Ivg7XYDTFY78IF9190rs/s4eQWDwcC1ypTIKa+1TvZUjDoFAN3p7jwu7SZjmUn6KzIJer4idyL/zmH5zO1betSrrveZdtwb+TV2iLMfHOtEq8Kwn8oaYeFZ5EN4fTtnM/hOHdNfy9HFPt5u/W603wutdm9VuksysS2JEMoj41pubOYknJuAhXnJu0Abax/st86CNtJv3HQ+ShSwrM3qnl+ecZN2yrMQoW9l6uP+ID+cUY5NyDnGzIttBu5noSD6P8tlN/Bm/NL0sn4XFqLjLwa5WiEBuQrm/6ERT8yj4/N3lmKSurRYCWUJ+sCvBrVvQ+2QvfP40998S+sjniMvhgMl8FvwB/edIKtbfD45g2uw5Zan+Dh/chbUr1g3UM7cEa/W7RBF/+mGpalIIKAJQzQGFQJkIVJsI5Mt+146d+NBFTWW5mzJAMbOSctFv0pC1i4Thtu5N8PkDmknA3icisHzAUhHXhzKHtajLRQZXm024dZhON4ndYaMVWrVKAjIe4PyZ9pwkIO+X3T2bcPzJH8H3ze7yXXXTRsphn4yZc7+E8eNv0D5+JRB/rJz3Ce893jOSPOHHLz94SSxQyca/26fb4V3jTfWHJAPJQRJf6QQCSRvvvWvhXr4UwW07hJKJc4jl2UajHrS77+lnhXkkS/O5RvM81ZGzPz8L7Z+bLsqSZCBm7iXLBkHEc8SNoQqczvkCT5IZjtmOQeNR67gK+9xuzL99nrBZfDy6XGLOcQ5lEnXZ7GZ5YrbhgY5B5jIeJQkgzlO2IWLBulzi3ySFjH6G6Ym9e5kbfc/0CRKKmNA22kLyT7zT0pJo5bJbEvbpZYkJMaI6kGPBe5z1so3MevW0x8i6SNbx3pDPK86jzKMYuzknZZgDPvuIH8eBmPGerSThXm0iUGYQfurJo7hp6jQjh1HVbQACuXLtiXh3Vhvu8fk0r3dzdY/P7pXuZXi5/wW4vurWVQX4074+3Ol0oqXlSl1i/dFu3t/Je7iYqMz6Do5K8KEvnqo2hYAiANUcUAjohEC1icB8iw36CBci9YolAOmQ2tmxCd/ZvhUPBRjQuHA8k2LcjHUalopUIwhAkqcRfmiaK9KmbKQWiUCRFGSmHa3jxsM2Y+agxCBUCQb9G/E5hxPnWCy6LimLIgBLJP4k7vyA5oc0SQDOfS7qSdaRJJC/URFI4on/JmHAD27+xoMf3ZJokO7E/DfLyuv4Ac3f+BGd7p4olJMGZQWv6OQdaIzYEUsSLbkIQJlhWbouEo9sv8n+k5DgfZkeS5H1k/zhb/WicCMekSORQUpQzgfOv0x1KW0vxm7nfCeC24MpV1BeL3+TSWqqMR9KaZPzIv2+4NyQ480xTx/vRV9eiO5HelKJeNieJOAz7eY9TcIvfV5SPUiCK1PFW0q/K32N3LS49B8vwfZv7xDPrmwEYC67JRbpyr5s85EEMsl6/imfeZW0tdpEYDZb+a7ev2snzjSfZVi2+kpi3Ght5Xul6uH+m44XibVtPTuxd9cuBPdws6X8dSPJP5fTgc9Mn4n5C2/TTNgxTmDfU0/DNm2qLv3Qc14o4k9PNFVdCoGTCCgCUM0GhYDOCNQaEej1eNDbexjB0J68L/fSsvsmScBXYr+He+WSgosHfpD/MR4vewdV5yEru7pqEoC1SATyHji8by+OH31cuHYyM+/0+fPE/DByD1kSgGPG35C7nTKJP4m3VNGQiKJraezECYTDB4S6j+QADxIPJGqk+2nvsV5BSpFASE8MIskvqWSTSUB4HYmMTHKd9cs2yp68NVIBMaDduQhA4kaFFhV9gUBPqtdSIZdOxkhlU6ZKSxI31SIl9IJaksSZBCDtJkYyyYwkibPZzXkl4yfKuG3sn6ybuNbzHCPRJWN00j5JoBey27N6ZUpNmotg5n3NuUqyNF3dq9f4GlkP5wLJPf5JfHiPZBKAkjyVMf0kdtLuzHswnWiVaj/eryQJiVMuF2Mj7ZR11xIRKLPIRvbvwyOhMD6YJclTJTBRbWQgkMPlN72UXu6/rJPkH5/NfEYxK7DLvazseNGC2LdNxpSbbEWRf+yLy7kIlrPOhGulu+TYhnrPKUX86Y2oqk8hMBgBRQCqGaEQMAiBWiECuTCIhA/AaptSQDVUWnZfEQ/QJpNeFMogbBDYFa82gXg8gb4fP4XYf/8GJ377P9izYzvCvVR1lb+TW6451VYFrnQvwpHIIfg298A0woTAw+vR3/czeL/hH6QGLNfOzOuZifjAge8hEDo4NAC7TsRfepskFgI9AcROxMS9RbKPH8Pp6rz0MmbzmXA4Zg8i/1ifVNBIYoof6C/+/AW88H9fFB/nVNCM/OB5qaZvvGFizvhvemNaqfoKEYAydiKJi3SX6GxkmEzEkk7m0A5iyfEhvlQn1eMhyRnikelGLu2mOy+JaHlIbNNJPUkWShdZWZYkD4kbzrlqEjeljg3fd7yfIpHDgpCnS2r6WPM8bc4kviRhRdt5ffJDPTtJmk4wZ1PPldp3o6+jjRxXqvj4ZzYc0u0m8ZeuVJbYSYJZ9lfGWEwnknPhbLSNueqvFSJQZhE2m88eskmVjI1LcsjYjbJqjUFNtquB/NPX/TcOp90BzwNeNF3UJDbQ9+wOIRjaKzYpksnkOBMYSkZEvUv7LTuCLN7z4AacePV1+Pwbsyr/GKeaE27o+jS5lq2FxE8qxl9N3iGqUw2KgCIAG3RglVm1g0CtEIHZEJGZwlquvgrNzS1wO+chgb+hdUwrWv95jOZYfXQhcDtdCIZDNUGAGTv6CYSCe+DzrhFKmzMtI0VzZ5nPhMvtrhnXTKNJQM7rXEk86ObLQ37ksC/bu9bjwO69uO7GiXkThJQzdmzHNWs6rmxpwexFS5MfWAYQf5l9lDEA8/U9X5lcLp3y93p0NSx2HLUSgJnqPXlduhpOEmGZKjZJbtWruk0mQWH/SWxlKvSk3TxHkieT1Eu3WyoqqdCShBfLk1iUyq3034sdz2qV570ik4Hw+UQs0gljElN8bmcSn9kIUam+paqN80wektzK/L1aNmtpVyb+YKZykuY88hGAxCiTJM1F6slsy+lkoSRPSSykY6elr0aWIREok1AZ2U4pdRMnj9uFeQsWq/iBpQBYzDUaiD9ZXSnuvzJ7riBzB3yLud5+uq8fB/fsReyl/4L9C3PguXMJ2sa1wbPBi1g0hg2+DrzY/zQs5pG4w+3Gh5ub4fN6RagG07u4njl1qJWJd0SMPl+O5E2i/04nWtva4E7bGCoGLiPLKuLPSHRV3QqB7AgoAlDNDIVAhRCoRSKQ6j3fKi/Oa7oAs+fdJmKUMZZdtL9fBMt3r0kG9C50pOIHViEGXqG+6X0++st+2D9lg/ehjWj95FhN+Ojdh2LqM4II5Fx2OaZhwsRPY+qsuZrdegslCCnGrsyyMvj6t7o2ovfwIQQjvbCYTBCb6DV+ZCoAZXfrOdZYsZBrJQAzFYBS1ZeNAMwkwmQb9agAlDEmqeyjC6bf3zXk2ZNL+ZhLAUjihmSfJIQ4ZtLNM1922GLHttLl+R4jFsSKH7+cG1KlVkgBmE4M5iKxak3dpgVfjitVf8SEhCht4NiT5COpnp6oo5DdmQrAbARgrZOkQolHMnAgm7gWDI0uk/hzAidOxIRnQbYEIsm859VMxWA0ApWpX8OSdlBHQqHHEA59T3PGXhJ93lXrEN69C27PKtjs9IxJIPL4UbjumJtkoAcUxvyz9bpx8HV1ItDhw6nmM3BT+wz09v5QtOn1bcAazyocCe+Ha/kSmM84e1DfXnjhRfR0dYrN96am5qzrUcYGfI/JJO7xWlD6SQMU8VeZ+a5aUQhkQ0ARgGpeKAQqjMAfkcBfBnahK9y0puYY68R0xhkIBrYKgufqa64Wu5D5iECSYo7P2GvGBVaToZoKJRCLxRE5uA9vvf0XccXB3btgaboAXt/Gmif/0k0shQjkBwneaxpC8JWTyMMoErD/5/1wf2kurmz5OG51zML1ra2aRrgWCkk3X36cpyu3mNnU3+kflKShFvprRB8KEYBSsZaZzVYmK8iMAUgiJzOra7UTE5SKWyb55/N1ZP2Qy+XWm81uSQDxuZ4tBmAmeVpq36t5nXQPT7cll92SSHYtcqXi+uWKAUhSkcpJ2002cX/WwyHvk2RG4zMRj7+RymJMAi89W28huzPj+mVLPCPnYrpLdS3iVItEYC6ceJ++8OyTuPQfL0frJyfUIpy13aciVH/phhRDAPLeCYf2wO1aKMhl78b1sM+cIwjALV1bsXnDegQe+wZM7zsfnqXLMHb8OExtnyxoXY/LhWlOJ8a0toJras+X3fD6/djgXYtn+/4z5Sac3rfeJyJw3urArHnzxc+Lli2t7TEYILBzeY/UfOdVBxUCDYKAIgAbZCCVGfWHgHRDkbu6tWYBP7idjpmIx36XtouZvZdLXYvwRjwOn78zJynGXVEucrQoCmsFCy78/N770dJyJf5mOk106+zTT8G8ryyrqZ3UYvDSQgRS4bdvx1a8+MILWHb3Gpjeq6+MzggS0O2aC7ttalUyThaDf7ay/FjmRzR36ElayADh/FjnRwTJiVrauS/X3mzXFyIAiQPJBP5JNZN8jmQjHySBIZMYSHUTFVBsJzN2nhH26FUnbfFt3ADvvWuF8k+Sf9lcyou1m0owYpGeFZmks2+Dr+4y3GbDIxsByHFxOGaJ+IDp8yBbMhmWzZYdWBKquRLW6DX2etbDvtJGeRAvSfzap9vFmKe/m1mWGxLpWZGl3ZnJZ6RSOR0PiX2mYldPm/Suq1biBOayi+/lgM+LKTMcGHVB06Bi4r3+54Tu72q9Ma54fQNLl3JWMNwUjxx6QoMCMIHeJ3rh/pILTZdcit4jh+FZd68gAMVz3OtFbySCJV4v+p99Dtu6N+ETLdfA6+9KEYTPPfNjOBxzxDog8c6f4F66BCs9qwQBGAhuHVDqJq1hnR13rxSxgptbWmB3OGo6u71K7FHx2a8aVAjkREARgGpyKASqjEAtE4FUS/Aj2ufxiHgkl7e0pKGVdGk499z34yFfhwiun3R1GHowALHLtQh3uBbWTQZg2u602+G8czHarh/bcI43Yt79IbfCr9N7Nyba2tHS2qrZxbeYW4kk4KKZdrSOGw/bjJmwnN+UM6Zgvnr50Uo3X84xsatcrH9PMZ02sOyiLy9E9yM94iNdxmXjB3i2WG8GdqPiVfM+438kI5isgUol2s9xTHdLTCdjkm6wNkEE8ppMVSDLkqxgjDwqKlmGqi3+abXemNV9tuKGa2xQElNUafHvxEQoArv8sLfbhySUKcZuqTwlfgu/tEi4zRKjzOzJGrtatWKcB8Sj5cqW1Nzhe4tjT5v4MS1dgNlJ2k3ykwo+10KXeMdxrmQmvWBZ1s13G68n/uK9MJDlu96Ieenuyj95P/Aeki7A/DP9yGU370vimb4hkb6BIUlGYkSsWDaz7qpNFI0N13KcwFwmUK2/5q5luOTSSzGpfebQJFgabW+YYiWq/TLt531yh8OOW2bMgmPBorzwyE3zi5osuNm5GLfZ7XCvXiEIQN4jjMMn42GKzZobJ8L6qRtgmzZVxM7m/bJrx06x8do06nxMb58Bk9mMle5lOBDaDbPFAn/AD4vZIvpBQtg+sEno9flgtdlqbviUm2/NDYnqkEJAIKAIQDURFAI1hEAtxgkkPFwEuRwO+L55H5ovvza5+IjH4ff50N/XB7Pl/TCfdS7cK1ekETAJMLwOPxhisajIfFY7SUKSmc/EB96Pn8J//TI6ZBa88drrIqNsKLy3IRObRB4/iOCj2/EVzxp80JJcUFb6oCvx/h0BHNh3EIk34vB+I6AtS3AFEntUHIsBwiL9A4FkVS53z0r3z6j2qMbq7T0unif8j8SCIHXNZuGWmE4e8KPJ6Zwn1Fs8L905SRpmkoUsS3fO0G4mJkoqJkiisWy9EBJS9cjnbya5TdszE6LQxmx2017aTfvTD5kYItAdSGFEXKnaSifMjBp7veoVH95OZ0oZSqykIlDGvMu0m8Q67ZSYcf4QI6pMMw+WS8+qzPolUa2XDZWsh6ScJEdpC23mXMpUGRdjN+/V9PAFrJdkIMnTej3qyT2Yfe3r7cX+0A7Md98Fi3lwrLiTiU+YvKtBswzroPYb8pxYtRrnWc7F/IW35d0E5vPY414i1sr+RzaDhKzdakObdQKu+NgnsHP7o+jve05U39o2Vryvov0/E+Wd851wLHSmZf6VvUg+x0gA7gh0czENi9l8MhFI4h1xvrVtHEz4m0gCUiuHIv5qZSRUPxQC2RFQBKCaGQqBGkSg9lSBCXR2bMKO7q3wP/pgigQkdPLDnclDwmlJQLjjGRAfnZfCapsiylks5qoq6eiG3PvDp/DC//0p9mzfKWIxNzc1pTL5pk8FZvV1OB2DXC5qcKrk7BJtJeY8LJbB6g7+tqVrMy677CNobmmtuttQigjcvRcto8egffZcjLygaYjyUKr9ynHnqeUx5HhRVUT1DQkYKuEa3fWXZES2LKGm006Fc+78IfZLl2heUwij9LIkv6SbdS3Pgcy+kVjhfMg8iI9j5uwhxKcktKRrbyG7pUt15OhhNF0wKpUYop4wku8h4tT71DEk3npHzA2Z5TabLel2m04ZkVLD5bKbdYcP7gfLktTKJFPrCS8SpsGd2wVOPPiMIYGaTT1djN3FlK0nvMT8SgBxrhhqNWZLAUBJSDlvnSZCujwcDFVt00/3cddJ6ZetX0yecUu7HaF9ITRdNHjzJL08nyXdXZvQ090D34MdaL22FX29fbDbbOL5zCy/E9rtIvvvBU1NmNo+bWBjPIb7PEvwg/BRUc5kPgOB4M4hCXlIADIJiGfNV4B3nTOoq6b3nYa//b8/omfTVviD3MjhGrs6B9dl7zEB7zPEZ6Q6NqlWFQKNioAiABt1ZJVdDYNA7agCkyQgibNps+dg/PVjU4siKvwcNjuCg1yDkkGPf3fiv+Fyu4d8XNBlMxqLVSgzWdJdOfCNbpje9Tc0NTeLeCkUBpnNlrp1G80XV5FxGY9HDsNz/zq0XZ8/YHitJEKkW3DX+nvR1/ccfFIN2IBqv4Z5OClDFAIKAYXAMEKgnlSBg0gqsVn7Gv6a+BPOIdmUMWYkCPf/+17x67hJk2vfhdhA4o8Y9Pf34ckjT+Ho/n0CE38gINxxsx1M2GH/lE0Q6VOmTxNFuFlOop3q2gk3TcVpI94jEsl96KImsR6jB8b+7+7HxE9PhPOWmViyajUmTZk8ZJNcKgBzJQFhW1wH2tqscLoWwWq7seIkoFL7DaMHoDK1YRBQBGDDDKUypNERqA1VIGMHReH3rR9w+V0ysNhIwOmYnzcOYOb4xOMxOB1zxc8Mbjx05/Kkm255Kqhknx02G7wPbUTrJ8fWLeGXjiEXkP7718P1VTdar20bMv2JLxePWgjOWiEAxWIWwPau9cIt+J613rrK5tvozyBln0JAIaAQUAgkEajHWIG5xo6bb4FNHSKG4NRZc4cQhDz/0i9+jqvGXFtdctBg4k+MazwOu40k6GmIJ95C7MTvEDqQO5YliT7G9+Of9Hyhmo9rVrr38u8traNx9ejRWLfmHjhnz4FrpQdcnznaHWifNQdrly+Bx7s2awxtLQQgV03c4HZ9YS6m39yOpV9fa/gtqtR+hkOsGlAIGIqAIgANhVdVrhAwBoE/IoG/VNEbhYo/7jj6vuFPkU+dHeuFOjCU5gZcyHoutLjAyeYazIWUwz5NLKS0EYQnCUNBJCXiiBw8hNdfj4vd2JbWq+H1bawx8u9knMRMrEjwMTbhmOvGZnU3owuvUFe6XDl3pgvhn36+JkjANLUf50Y9J/UoBntVViGgEFAIKATqE4GUKrCOXYQLId/3XB9cc2fhurbxWOXdMKS44QRhBYg/adThg7uwY8tOeP0+eFxu9Ef/S7jm0mPk+f4oxmTECe3/6RNw3vKlgTA3Fvi/HUD8f+JgWJwFy5Zjxqxp+EV/FLfYbCIJlce3Vqxt5GZ6JHwQj4ZCWRPkSQKQ3hyMoZ19MzwZK9DW1jYkRE+hcS32vMrkWyxiqrxCoDYRUARgbY6L6pVCQBMC1VMFnnQHlolB6HL6RjwOn79TJ5ItgVhMxrA7GTuQxB7Jqkj4ALyelaKtmfNvwzuJP6bi+gnwEgmxI9tyTStcX1mcRfmnh8IwgUQ8kYOAy19/7xMRPPP006Kr2QJMk+CT2eBmz7tNJ0xzT6uqEYBiYZ/M5Nuosf003cyqkEJAIaAQUAjUNQKNSgYKu+KvwYS/y0pCaSEIjx0+CMv5ozB+/A1Dxji5luV6j2uBwSuBjH+WND9IkCUTAzGXxlBXXrrxHnr8qHDRTfzxLZHgLhAMirUd+9X34+fg/doKEf5mzryk50pymZl0v+WxYMXduOyyi0WSKboQMwmIzALMkDce91KRwIqJQS65tBnPHntKxPx1MFt9ljA5yfqTSUD2BLvRet1EmEYMXSW1XnUF7DNnw+VahA++/z24a92DusbaVi6+JU05dZFCoKYRUARgTQ+P6pxCQDsClScDBycG8T/0LZhHnAb3Gk/GAiuTJEsSY/nVXYPVfOmLLbfTJYg9BmE/0zIyBRCTdsi4fvyRbQS7/Ii/HofX7x9CoIm4hfaZAwpD7u4OXlhRgRbeuwumU06HzTZFZGBLP3h+e88WHD98FH4uFDPOy7iIzJCc3D0efD1tCPUEYJ/HRCNDk3RoH3l9SorY5pUKcK5IP30GTdWiEFAIKAQUAjWJQCO5CBcCuBBB+Iv+Pnwr0CNcjGfMOkmgyXoPHfo+1i2/C9e0jT6pMEzbFOR66dCBg6kYepn9KXSeHhWer61A27jx8Ky5d4g5TPjB/n3sqo/COnkqPC4XmJzMH9gq1ogk4rIlsuNv1tZWcT4cicDSlFzLySR4TBjUMqAYlGvKyL6DwrXYbD4HbeOvhW3a1Dxx+xIIhb6LY5H/yDkESUxn4um+Pix2OBD8Xv6kJYXGkucV6acFJVVGIVC/CCgCsH7HTvVcIZATgcqRgSdJQLfHA59vPa5s+ThudczCPwwshKjUO9bbi2Xupej76XOpDLyt48aLjGjZjiFqPlkokRCZHV0eTzJrmoatYS66zJSXDQ17nVVhKJtijBbf2o0wnXpK1t1Zng90+AcIPEvR9dfi9DVUBahIP81Dnrx/NRc/WbAMFeVfymB/T8MfS+hs+Zf85W+Vb/f/vV3KwHD/oLTrykHpr2+W3ua7X6k8tuXYWo1r3+x/rRrNVqXN0z+dTG6gjtIQGE5kYCkIMQnJq6/GcbrJlFQYZrzL0gk6+8w5Q5oodD5J4MXEmpFxkQsdLGuz2oSqzmZvz1qcqsH9392Hns7NA+FwWjUo75JhX5K7rSZNa9hCfT25PE7A5ZyPRPz1kjICK9JPK9KqnEKg/hFQBGD9j6GyQCGQFwGjyEDpisuFjN/nRzgUEhlnw499B729x1OKuXgsuehKulK8DevET8Exb67YzaWLa7YjU82XXkZLUgs1JUpDQHcVoCL9ShqImHBXKunSTKGq5kpMiJfsgy2uLfEo/doS2xQPxBKvFd9tJQ5MOW2SPSjlKKvNEjEqmb1Oy6pQpK2Jv/4F+MNfirwq9dmMUqcvwz+UdCT+jET8r6VdyvlXYrPxEufun844G/+4xAVFApY0ZEMuSpGBDRwzsGSkytjEKrnNrBcmENy6DVTr+YOBIcQeXXyDXQFET7wE/O00NH1oVFZlob59yl8bSU7vMjd6n3kawdDeHPECB9ehSL9KjpBqSyFQOwgoArB2xkL1RCFgOAL6kYEJLHUtw4H9+0WfTe9Kdt0fCKCltWVAWV/hyVoAACAASURBVJftK8WUNeGH4YarBjQjUOI34sn6FemnGetcBRUBqAXCcgiqEq9lt0q9Qcoi40pkfMpqs0SMFAFYePLWGQH49v8mTbpi42pFAhYe3aJKNGrMwKJAkIVrhvxLdqivtxdOh0MktksP00K14R0OB9pnz8T0WTMQCR9Bm/VGTYRbJi6MDWjK6qFSPILclLe2tsHn94t1eK4dPUX6FY+tukIh0GgIKAKw0UZU2aMQKAKBUrMJ062WQZJjsf8GM5j9c9vV+NwtX0Db9WM1uEAU0UFVtOIIlMJvSFdslchDn+FSBKAWHMshqEq8VhGAhQdGEYAaMKovBaAkAGnYx38Zxinvqn7M2sIg118JSQYmHzMlkv71Z/YQd99aMUEm+HCmuQHL36ZMn5Y1eVsxfWddTrsDnge8aLqouZhLs5blnHE7nejr70f79Gk41fQ+nDbiPSLG4LlmM96n0qyVjbGqQCHQKAgoArBRRlLZoRAoE4HSyMBkpt7dO7ZhR/dW+B99EM2XX1tmT9Tl1URAkxvwgMqPO8li81oduiKgCEAtcJZI4ikXYC3gMouStnKZpRQBWBi3OlUA0rCzm0/HRd88gPd84NzCdqoSZSHQ8K7CNab4GzpYCUQeP4rAQ5swduIkkYCk9RNXg4k9mCGY2X7LO5Juxv0v/EI392ER6zAWQ7AngHf+9DZOPWUE3EvdJakTy7NNXa0QUAjUMgKKAKzl0VF9UwhUEYHiCMHBGYEVCVjFgdOh6WziAxHHURF+OqBbuApFABbGqPTAbSoGoBZ0FQFYGKXhEgMwXQEoScBLdv1HKs5vYaRUCT0QaAhCcGDDsH72DRPofaIXu7/z/9s7/xhLr7O+H5QoHhuVbKAimwjwukhkjJCySVtlTVW8FhLZQIk3RcXjVo3HVOBxSuMxFfUaRD2majymaj0OBW+g4HEIeAwqnk3VZtyqeExJsi6CbCRaNn9lU6nKuIJmiwpsqpRWn3PnOzxz9rz3fd87szP3zv1eebXee897fnzOr+d8z3POeyG9uvlyuvuee9MLzz2b1jc2dt74u5e61V3a+cUne/jA8/UzyV5+e2DoR01gmghYAJym2nZZTWAPBNoFwYEIeOHF9c4XEO8hO9c9ul+G1H7maVLj2n4/Xc6+j/UefC1aAOzCfC8eaiM+S7ZGPZq3p/v4RjwOuKc0R2RkD8D2xjvBHoAqnO8DbK/mGx1iogTBsff2a6stTrtspdXzq+nr3/LW9AMPvP9Qr7ux4NdWX/7dBExgGAELgG4fJmACIxGoC4LX0uLCB9Oxm29J3zT7rY3xci/Jmfd+d5qZOZbfWnr1Km89vZr+3YV/n+8s4bfaBcblLqlEv0996rfTR3/up9PVrf+R5j/wQ/l53hbsT3cCMihfnwaefv4cHgELgF3Y70WgGvFZC4DtFWMBsAOjyb0DMBbOImB7VR9kCAmCg2FqxE2D/czwxIt++wlj9Lhsm43Ozk+agAnUCVgAdMswARPYFwKYm19J19IfbF1N6x//9XTxUxfTxsZGuvvs910X/1dd+5N08dJn07tO3ZFO3PaN6cLzv5rDvP3UHemzl34nXbv6R9cdLzo2M5Pe/b735ouN9fnN33g5XfnC59Ps7O3pxIlb0xvf9DX5LsJjbz6e1i6sJ72cYl8KeIQisUE53pVpAbBL/Ywo4vkOwC5wfQdgB0rTegQ4ovFLQTo0lEMKsuulIula4r8D+Vj4GxmzbDMi8Es7RsboB03ABFoIWAB0EzEBE7ghBK5sbaW5s2fzXSkIcbttz2vp8uUrae25j6aZm96Q5ubnc5jjx4/teAOWmcJLkPDp2p/s/HT6e747zX7bt2RvP57n7cQL8+9PCz/8w34j8TYlG5Q3pHnf0EgtAHbBawGwlZKPALciyqrIqE0Jl6tRPkfgCLCK7ZeCjNIADu+ZKAqSi331FLTw16tibZv1wuXAJmAC+0jAAuA+wnRUJmACuwkgyF13bHfbU5CQX9nnTekrV66keUTHzc2pe+tZNCZ9jHeye6IFwC71N6pq45eAdKHrl4C0U7IH4ICRRcD2tjLuIXYdH+7rLWjhb2j12jYb99bv/JnA9BGwADh9de4Sm8DYEuBeQX36i4PX0tpHfyWtfOin0r9aW0vfdvLk2JZz1IxFQ5I4fERkVJLj/ZwFwC71YwGwlZI9AFsR2QOwHVH5FuDaE8e+/evS7R/7ZHtkDjFRBOKVnvn/ozg4cW/0vXHoS9vMm7A3jrVjNgET2DsBC4B7Z+gYTMAEDoCA7hhsEgi3tq6ks6fPpOV/+eGJPf5rI/IAGtIEJGEBsEslWQBspWQBsBWRBcB2RF0EQGLxS0HaWR61EHHTlrL137idDCK2zSajnpxLEzCBbgQsAHbj5FAmYAJjToDjxud/7pm08MGH0+uHvMb2IAzU0lgs0Xl3eMwb0yFnzwJglwqwANhKyQJgKyILgO2IugqAFgHbWU5riHIDt+RwEHYZado2m9YW6HKbgAlEAhYA3R5MwARMwARMYIwIWADsUhkWAFspWQBsRWQBsB1RHwHwdd/wtemdax9Pr3/rX2yP2CFMwARMwARMwAQOnIAFwANH7gRNwARMwARMoJmABcAurcMCYCslC4CtiCwAtiPqIwASm18K0s7UIUzABEzABEzgsAhYADws8k7XBEzABEzABCoELAB2aRYWAFspWQBsRWQBsB1RXwGQGP1SkHauDmECJmACJmACh0HAAuBhUHeaJjCFBLijj8/MzEz+w0ffNeGIYacQmYs8pQQsAHapeAuArZQsALYisgDYjmgUAZBY/VKQdrYOYQImYAImYAIHTcAC4EETd3omMOEEJNodO3ZspyRXrlxJ/Ck/s7Oz6fjx42l9fT2trq6ma9eupZPvOJnOPXIu///p06fz3xIEy+eXl5fT2bNnJ5yYs28C/QhYAOzCywJgKyULgK2ILAC2IxpVACTmv/pbv+X7ANsRO4QJmIAJmIAJHBgBC4AHhtoJmcDkE0Dkm5+fz557GxsbWdzjMz9/X9rYeOk6IW9paSmLfAsLCwkxj/BLjy+lU+86lc6cOZMQCPmdOGsi4MmTJ3fSmHx6LoEJdCNgAbALJwuArZQsALYisgDYjmhUAfDWB/9KeuuPfqw9AYcwARMwARMwARM4MAIWAA8MtRMygckmgOiHUCfh7+LFi1mcw4MPMe/UHafS4kOLuwqJlyCi4fLyE2ll5enEv/EEJC48+06dOpXOnTuXFhd3PzfZpJx7E9gbAQuAXfhZAGylZAGwFZEFwHZEowiAFv/auTqECZiACZiACRwGAQuAh0HdaZrAhBFA5MODj6O8EvUkAG5tbWUhDxEPTz8+0ZtPwiGC34kTJ9LKykoOi/cfHn4WACesMTi7N5yABcAuiC0AtlKyANiKyAJgO6K+AuDrvuFr0zvXPu6jv+1oHcIETMAETMAEDpyABcADR+4ETWDyCOC1x3FexLuNlzbSxic2kgTAy5cv52O8Z868O73p646lL/3h1XTixG3Zww+Bjw9h1tbW0rUvX0un7yTsmYRwiAgYhcNIBhEx3jM4edScYxMYjYAFwC7cLAC2UrIA2IrIAmA7oj4CIOLfyVd+Jb3hq060R+wQJmACJmACJmACB07AAuCBI3eCJjBZBC5dupTFvIUPPJAWP/hwWnx4cZcAuLm5mX9HrDt9+s40c/PNafPlzXw0GOEQcbD2kQDIb7pLMIZDHOR5i4CT1V6c270TsADYhaEFwFZKFgBbEVkAbEfURwB8x++tp5lbZtsjdQgTMAETMAETMIFDIWAB8FCwO1ETmAwCiHRzc3NZhDt//nwW6hYeXNglACIQrr2wlubumdvx+OM7nsMDEBGv9oIPCYB4AxK2DEOaHC32xwSmjYAFwC41bgGwlZIFwFZEFgDbEXUVAH3vXztLhzABEzABEzCBwyZgAfCwa8Dpm8AYEzj36Ll0/pnzae7euXTitlvTzBtuzkd5OdLL0d388o8GkQ5Rj2PCOipcFhMB0HcAjnHlO2uHRsACYBf0FgBbKVkAbEVkAbAdURcB0OJfO0eHMAETMAETMIFxIGABcBxqwXkwgTElgNcfb/3lOK8+iH8S7xAB8dTTW32jF58FwDGtVGdr7AlYAOxSRRYAWylZAGxFZAGwHVGbAHjs278u3f6xT7ZH5BAmYAImYAImYAKHTsAC4KFXgTNgAuNNIIp/5HRh4YG0sfFS4u4/3ur76I8/kp7/5RfyUV88AvkgEuolIMOOAOMBuPgjD+W7BWuf2tHh8abl3JnA3glYAOzC0AJgKyULgK2ILAC2IxomAPqNv+38HMIETMAETMAExomABcBxqg3nxQQmgEB5ByBi3/z8fPYK5KjwzE0zaX19feclIE1HhHUHYNNdfzMzN6WFhQd9D+AEtAlncX8JWADswtMCYCslC4CtiCwAtiNqEgAt/rWzcwgTMAETMAETGDcCFgDHrUacHxMYcwKIe7zkQ8d/yS4i4Opzq+ny71/Oub/tm29ND/zgg4k3+TZ9ODa8srKSrn35z48Xl2Hji0Vq8ZCP+MFbkT94DrZ5D8qzsWv4mA7ej+QfcbP2BmPCEmbrta1OtYloytuS8Yj0W487ITvSgSwAdqleC4CtlCwAtiKyANiOqEkAvO3n/2Y6/p0fao/AIaaKALbRlStX9mSbyS4jkjZbTgnxDFfW8OE0Su05hRlmd8aMH3vTG9OZ73rPzgvupqoiXVgTMIEjS8AC4JGtWhfMBA6egES1rgbbXnJIWgiP/I3BufnKZtp8eTN7IpI+YhpGoERI5YnwCIcImRip/JujzAhw/GkTDwl/7ty5HMfy8nLVQzGGKQXKmkFLmoih5NcC4F5axdF41gJgl3q0ANhKyQJgKyILgO2IagKgX/rRzm1aQ0gAxA7CHltffzFduvTZbKflEx93nEpn3n0mb55Gu4zwbJzyB9uM37DNdJ1MmxhI/Nw9zXPcX13bnCU/CwsLOS9dbDPSxzZjs/cg7NppbTMutwmYwMESsAB4sLydmgmYwD4RkACIQYexh9GIcYnBJgOUfyPWIQZivGn3l/D8P+Ig32NsDl5kcnean79/qAjYVQBUnLG4GJLkF+/JaJzK0LUH4D41jgmPxgJglwq0ANhKyQJgKyILgO2ISgHQL/1oZzbNIbCl2JzFBmKTlL+xd/iD/cMf7LSlpaUdOwi7anX12bS+fiHbX9hmfCdPQkS7Jq8+se4iAMaN453n/uhLaflDT2b7EdssCn3Ki2zIaa5Xl90ETODoELAAeHTq0iUxgakiIEPuuV96Nj37C8/lHVqMRHnQIQhqFxgjlO8lvknEw6jjw/eIcxitGKXDdnu7CIC1isA4xbhUWrXj0RjF9gCcqmZcLawFwC5twAJgKyULgK2ILAC2I4oCoO/9a+c17SGwdTghgU2FHcbG6tzcvdm24bf1C+tp7fm1fOKCDVo+Fy9ezLYXNhDfaYMUmwz7jQ/xRa/BknMXAbBWN4iMsh2xGWs2mDaLp71uXX4TMIGjQcAC4NGoR5fCBKaOAEIcRqNENYzEaKTxO99hgJ77sUfS6e+4K73wa8+nZ37mI2n+/vk0f998ZibPQAxWeQvyXNNxDwuAU9fUDrzAFgC7ILcA2ErJAmArIguA7YgkAFr8a2flECmLfNzFp5MO2oCVrcXv2FraDJU3oETAuAGLvVXabU22mQVAtz4TMAET6EbAAmA3Tg5lAiYwZgQwDNfW1rIhifDH7nHcudVxX3aNdbSXMLq7rzzSgfGou2FWV1dzXE2XSLfdAVhDZQ/AMWtAY5wdC4BdKscCYCslC4CtiCwAtiOSAPiO31tPM7c0v9irPSaHmAYCesGbbK+FhQd32VLYZufPP5OP+7I5O/stt+8cvZWXnzjppAdiInYev1sAnIZW5DKagAncSAIWAG8kXcdtAiZwwwhgGK58+Kl8dwt3w5R3t5CwvPowHPkd4Q7jVEeDoyFJfIThyAlGZtORD3sA3rAqdcTbBCwAdmkKFgBbKVkAbEVkAbAd0f/5mq9N3/C9fym99Uc/1h7YIaaewGCz86G0tvZCtrnKu/u0OYtn4NzcPen06btyODwB5S0YIeIpOD8/P/TlHoS3B+DUNz0DMAET6EjAAmBHUA5mAiYwXgQwIpceX0orT63sHOktd4Z1twv3xmBg6r4Z3fNSCoB4CHJkGAGw6dJnC4Dj1Q6OYm6uXhu9VK+fGf3hW9L/Hj3hEZ/8yv8bLc03fNXo5Ux/Nvqz//ePR3/2da+NVtYR0e7psa+87n/u6flRHn79a38yymPpj//glpGe00O3fPWlPT0/ysOv/dkoTw2e+bPf/W+jPzzCk2+8/b3pq//G94/wpB+ZRgIIcQh2HANG0CvvVNb1LRIHEQiHXb+i+AYvClmtvt0XzhYAp7G1ucwmYAKjELAAOAo1P2MCJnDoBKIA+ODffyDd87fuve5oiHaOOc6LuCcvQXkAxkLk+LYFwJrRqrAWAA+96p0BEzABEzABEzCBMSQgIU53+vGyj9LW4nQG9hi/SQDk/7HByo1cC4BjWMnOkgmYwEQTsAA40dXnzJvA9BKwB+D01r1LbgImYAImYAImMH4EJNhxmgJBzx6A41dHzpEJmMB0E7AAON3179KbwMQS0Ft+my6apmDc58cuM3fL6AgwxmntJR/Rs893AE5ss3DGTcAETMAETMAEDomAXqi2vr6eln7ysXT6O+667iUgm7/5clr6x4/v3AE47CUfnOTgBW18aqc3VEwfAT6kCneyJmACE0fAAuDEVZkzbAImAAHdB8MOM/f1IfBxdETHR/gdI1MvCeFOGo72cvSkJvDFt/TWXhIi6j4C7PZnAiZgAiZgAiZgAtcTwJZafnK58X7mbLs9t5pWn13duftP17PU3gKsu5zZyOV3rnSpfSwAujWagAmYQDcCFgC7cXIoEzCBMSOQBb7NzezhJ29ADMQoAJ4//0xaX7+Qw3DPDP/mzXSLDy+ms3efzSUiPM/LW5C3/yIURjExFt0C4Jg1BGfHBEzABEzABExgLAggxOH9F9/sK3sK+0k2FMIethZ2Gxu5bM7y7/gCtvKNwQsLD153R6AKbQFwLKrfmTABE5gAAhYAJ6CSnEUTMIHrCWAYYjCyk7z2/Fo6e/buNDd3787usIxJDE+MSt4EjMiHUcoOMn8j9vHBcGRnGUFRb6YrL6JWDmS8csG1jNWm+okiYvQwlAdi+RyGcNPuttuACZiACZiACZiACYwzAWwd7C+JenrZhzZbsbOwgRD69NIP3hjMd9wXyHFf7DU+Egk5Boy9hc3WZJtJAOQ5TnEMs6WibSYPQ8I3PTcs3XGuC+fNBEzABGoELAC6XZiACUwkAXntyUBE3MOgPHHi1nTt2pcTAh1hMCbx/pPxKcEQA3Ow03xTunz5c1kcxPgsjxKXcKIAyPNNRibfc+xYhqwFwIlsZs60CZiACZiACZhARwLYOthT2oTFZsK2Ov6W42nri1vZNsM+QhjEhuKjUxz8htg2O/u2/P3Fi68mxL+5e+fS/H3zjeIfYSUA8nf54pGY9RO3ndgVlwXAjhXrYCZgAkeGgAXAI1OVLogJTBcBCYD8jQG3traWDU7+jdiH8Ibwd/r06V3HeTEON17aSBuf2MiGJR+M0VOn3rXjQdi0wyxDlZ1qDNVhH7z59AISPcduN2lG78Ndhqk9AKerEbu0JmACJmACJnCECGBjYZPplAa2mf6NbYVtNDc3d91RX55bW3s+i378Px/suLu+88509/e+r/FaFqHjGWwr2XU1pKSP6MjGsDZvZZORlk6IlM/aA/AINVAXxQRMIFkAdCMwAROYWAIIfvpgbGLIYQRKABx2BIRwhOc5DD/CDhP+IiTdY9MGrkxfzzXly0eA24j6dxMwARMwARMwgXElIAGwZpth+2BvDbtiRbZZFzuuZCDhcBib2v3Oshub8iVPxXFl7nyZgAmYQB8CFgD70HJYEzABEzABEzABEzABEzABEzABEzABEzABE5gwAhYAJ6zCnF0TMAETMAETMAETMAETMAETMAETMAETMAET6EPAAmAfWg5rAiZgAiZgAiZgAiZgAiZgAiZgAiZgAiZgAhNGwALghFWYs2sCJmACJmACJmACJmACJmACJmACJmACJmACfQhYAOxDy2FNwARMwARMwARMwARMwARMwARMwARMwARMYMIIWACcsApzdk3ABEzABEzABEzABEzABEzABEzABEzABEygDwELgH1oOawJmIAJmIAJmIAJmIAJmIAJmIAJmIAJmIAJTBgBC4ATVmHOrgmYgAmYgAmYgAmYgAmYgAmYgAmYgAmYgAn0IWABsA8thzUBEzABEzABEzABEzABEzABEzABEzABEzCBCSNgAXDCKszZNQETMAETMAETMAETMAETMAETMAETMAETMIE+BCwA9qHlsCZgAiZgAiZgAiZgAiZgAiZgAiZgAiZgAiYwYQQsAE5YhTm7JmACJmACJmACJmACJmACJmACJmACJmACJtCHgAXAPrQc1gRMwARMwARMwARMwARMwARMwARMwARMwAQmjIAFwAmrMGfXBEzABEzABEzABEzABEzABEzABEzABEzABPoQsADYh5bDmoAJmIAJmIAJmIAJmIAJmIAJmIAJmIAJmMCEEbAAOGEV5uyagAmYgAmYgAmYgAmYgAmYgAmYgAmYgAmYQB8CFgD70HJYEzABEzABEzABEzABEzABEzABEzABEzABE5gwAhYAJ6zCnF0TMAETMAETMAETMAETMAETMAETMAETMAET6EPAAmAfWg5rAiZgAiZgAiZgAiZgAiZgAiZgAiZgAiZgAhNGwALghFWYs2sCJmACJmACJmACJmACJmACJmACJmACJmACfQhYAOxDy2FNwARMwARMwARMwARMwARMwARMwARMwARMYMIIWACcsApzdk3ABEzABEzABEzABEzABEzABEzABEzABEygDwELgH1oOawJmIAJmIAJmIAJmIAJmIAJmIAJmIAJmIAJTBgBC4ATVmHOrgmYgAmYgAmYgAmYgAmYgAmYgAmYgAmYgAn0IWABsA8thzUBEzABEzABEzABEzABEzABEzABEzABEzCBCSNgAXDCKszZNQETMAETMAETMAETMAETMAETMAETMAETMIE+BCwA9qHlsCZgAiZgAiZgAiZgAiZgAiZgAiZgAiZgAiYwYQQsAE5YhTm7JmACJmACJmACJmACJmACJmACJmACJmACJtCHgAXAPrQc1gRMwARMwARMwARMwARMwARMwARMwARMwAQmjIAFwDGtsCtXrqStra10/PjxdOLEiTHN5eFk6/Lly+nq1avp2LFjaXZ29rpMwO78R86nhQcWDozd+fPnc37m5uYOB4pTNQET6ESAsYMxhM/JkyfTzMxMp+cUSOMP/24ag3pFOMaBmYOe/GdPpMd+4vFc1kn7LP/UE2n2W25PZ8+enbSsp2vXriXmMtorH+wA7IEb+dkLL/J76dKl3J/oV10+al9P/NMne/fDLvE7jAmYgAlMKoE4BzD/MgfU7BXmCOYKPqyJamGIi3CMuU1hxEnhmtZZMV/D1qhaxw7Le9cyKi7KRpp7mQtVPuKqra/JE3/KT80GaouLOGL97DXvXXlRz/xpaxOEIX9d2gR1QPq1Oo/5GmardGkTZftravexTRBmLzZqaWvV4lIZxaCpDba1iT7tS/WottrUt2PddO0bnQRAZYBMCwoJ7AX2OAzIlIfFnDo6HYAyNX2/n3nWYN0k7i0tLSVEpVOnTqW1tbWxMI5LLuIxbHDfT2YaSM89ei6tv7ieB+7Nzc3r2LAIYcG3vr7eeSFS5lMdvWngKcMj/B1707F0/pnz+13kkeKLgzEDhtp11/L0TbQvr77xO/x0EYhGQhT5m77vQ4cxY3FxMRvMjBGnT5/u/DjtfGHhgXTp0mezcUV/unjxYufnb0RACS+KW+IL42D8rq/QybPMj/CBWW2z5UaUZz/jJO+MfdRzbYynfF3Fqv3MV5e4sAGY+/U5depdaXX1uS6P5jBNG2XDNtCwN2jTMd2uCdKfzpw5kxcT9IkuG5e0UeqIv7uE75qXGx2uNr92WUTd6HwdlfgZW2W3NNlm8I62DeNTbSwkTPk9YekH/BYXvnFzSGGamJaLYNLQnHBU6uGgyxE315T2XtYXk2yX0paWHl9Kmy9v7lTD/A/clxY/+PCuNQ/jLvaMNjXPvu9sOvfIuV3rc35beXolXfz0xTw+D1sbMXYvLy/v9I9Td5xKK0+t7KQJ09XV1bSyspLzRf3w/8wd8cMcQjxaX7NGIp9RN6CM5849ki5efLWxjDxPXKShuJgriFtzd+y3tTarvsrzrKuxZ5hzzrznzHVrNsLA/fLvDzaJ9WGsoAzaTIxxwQzutfUfZaTcssfIC3kveXXpa9T10tJju3gtLCwk/kT7jvqWjUu85PvcuXO7wpAfHGXUJjY2NhptPHjBX2Mm3JYeW9rVJuDKHz5NZaTdUHZ9mtpzWxnLNkh8o7YJnlV7ju2L8kabV/Udy0iYaD8SZuXDT6XN33gl1/f8/fNp+Yk/Ly9pDWtf8/Pz2YbShzioN+lFNV5Kc/UXB7ZhyWFYu2oVAKl4KkwZIDI6G5migU3yhzLRmeVpRzmBz/dUhMpMhcdK2Y8yLzy4kKOJA2uMF8bkgbzVRK79yEPfOOj8DDSaaOJAfvqu03nSOQgjPg6o8jgo2TGYUWejitS5887P54GhywKR9EhrlEG9bz20hafdLj+5vMtwYJBggiCfN6KOmABpG0zUkygUtDH17wdLgPFx7fm13FZpsxgUjImM1xINaqJOl1zSF7LBtr1J0EcA1PxHXmjv9DWNh13SvhFhNI/xN5zgImNVcxgMu4xjZf5gRXywGkVAvBHl7RMncyfjcq3s1BtzBGFuxJjYJ59lWOqNmVCJtwAAIABJREFUPGNjMQ9J7OgztlJnKhvtnfojHtq7xLpS6BvGq0t5aGekC9suTLUYZYEyKe2Lsi0vP7FrEaZxoavw2YXltIbBvqPNI4CX9lRNMGCMoq8wTuVF/fYCivbHd4yJsud4nvEAW5/xmw82np5hQUe6EjX4f3nRRK8KvqMfxf5DW6Yd1/I9rXXZt9wP/8OH0vO//EJ+DN5akI+6vmA8YgylHfQZO/vm+0aEl1jCWpt+wNhM24rtNW5Isk5lXCc8f9S+yRvj0gu/9nz60h8i/l3IcdXmRPoJbZi+QxzyqorrKOIizMIHHkhnvus9uS/RH+gL6iOaX6i3xYcGm63KU8xXWUbqiz7I97LLlN7cvXNp/r7BXEhc5Ilw/E3aUVyU17zsRgl98Mqi5JevZftSDjax/gjDePCOv/z2dOs33pZ/Ij74luzb4uJZbeRRLngixCIuRl5d2w95IB61iRov8i/9QqIdeSCv8YQabeDCv3kxffG/v5bbQ5ONyG/UGf0HxrU2wbOE4XfqjfQk3KrtMG9iG7zne96dHvjBB7ONQDjZOGKg+qeMeVz/+Ivp/M9+JPPSfECeKCN/KBP1o7xRR9gSsNJYrjrUhhHh3/d9d6en/vnTue2SZ9oqpwbJN3HNzr4tnT//kR27pCyjBFW1QaXB2jvPK8+uVkVhrWMQ1o+/eXCiY+u1rdweY7snHyobdUff5G/4xBMtjG3kV22ilq+m9jVUAASMDDOBBIImT76LHhl0tq4uomSoaWentrvKd6XXodxqJW6M4gIqbzIg8rxcnvmbXYBrf/qnO42glq/SyI1hmsoYOyg8ZfiWBvD8/H3p8uXP5YavAa1WxrZ8xd0R7YRE19k219/YeLTbxN/yTNTExAAttVs7edphVR75u3QPjh6mcnMthbvozsxv2iGIAiBxy6Oz3NktB3i5+8Yd5Ni+KBNtP4q/tQWKOMpgaXInj+7FcgFXfMq34qC++DPK8W8ZoRrEGEA1+fJ36clTevdGBl3zRTgNyHEAG+aqHHfvI7NhbfWoH7fsagRMQziMPhmAjM0YZFrcSTTQoq3L+BHHBnnDEn/pAdg2lkb2Ejr2QwDU+NBnLI55of/BQ6yyUbG1tWMo8Dsf7UKTTttcPcyDsHYMuvTeiMeryzoqyxmf5bk4X8gzn/zX6qfmeRXjazquQhgMStqaFoflLrrmXY09pL8Xz8oubVVjYOl52XczS21CC0C4SvgmDf5fi8A2Xmpr5Xwh7yrxgw1M+RtWtfle9Rg5Nm2cRRtP9hnfxbZV2lw1zyzZCcShdl/aIV3GVRnv/I0dTLn1/xKgotBQ8qp54HdpE03tvqw/yk6dEKds5jYbtcnO6NrXupSxC1uFQQT69CdfrW5889uL//pCtsvkocfihzLQ3iWIXLnyhWyf0me0wS9hkYUXm9Ww4zuNmzxLO9TGAM9rcUhYeTyRT8Z+0sR+jx/WE3jURLu+T9mnPax402apY+pEHmnUd1xsd+k31CHCRLR7a3Zpl7j61I3GLa1x+zyrsIxZ2tzjO4170WuN35kn6AP8kWhA+NrJMcYoRJOaAKh1KenAuekYIet+4tHGrNZKpBdtNrhHUYnrJfCMUr+UPRLLSD3QByXOqByqQ4139EX+aIOL/CJ8SFSjTxMPYzR5pQ2VYj1hmrzdtZmqtiIhueZAAa+muDSmnDz59h3vfYmj5L+vYxHlUHqy8ShnufYmXgmu5IHxSoJp2f4lntYEwNie6I9NbUJjtjZc+Js642/N7aqjmA7j5ZXPX8ntTfkqy6g2rk0hyi1xL/ZrieNqE/Cl/tXeYEDfYewnPUQ3PDYpI2FgpvJJtI31jVMCwi1lkugM45o3LXVEX2CuqXmFlu1L3rLqU+ob5FnCrWyP2dtndzmO9clXOQ4NFQB1/Cd6+wELYezk209mgYROjTor4UYeB/ybBkClqWKlXsdMlO6rDAAo5BzxjB/SjbsaQNeOh8IxQVBxfTwdAE68NBryLhWbstGo3/gX3pTjVL42PrGxsytFuShfdL+l0clFVPmKZaThbW6+nDY2Xsrx0OhmZm5KMzffnHc3oiGMAEg4yiWDjgYcvQZrvEr2TCTyVoGNDB7tbJLfPl4wsJGYpAUAHGgvOg736I8/kj7xbwdlHLg/fyYfmxt0jDt3RFXqEWbKC8zII8xlSMv9W4sx7epoMab2RfryluC3KEbFBQx3WpG3sn3Jnffpn34qfeZ3PpvLMjgSdWsOOvuts+ncP3r0OoOPNiHDJQ5kGqBr6UU3ffINU+LQgoL8axejj1dhnAhjnaqdRw89/p+6b2LfJV+0A3Y8Ln3mUl70RV4nT75jl5cwYWEb2VNG2oc2GmAu13Xyf/Kdb0/rv35hRwAnz3369yiGl585fAISZ6hr+h87ccw7jAHslEm40+ZDbMPaqVT757fyKA1h6BP8Ubi8kH9yedfcUxvjRWe/BEAtQukf9/+9+/KuZN+PeJWGvcqm+U0e71r8apwpPXfV9/kdLqVxiNGhOfrMmXdn45bvOK5EeWRYizPjuUR/4izHePo/4wdhGIepX4lScfeeeQUBIBqxPFNubBAfz2tBEb1F1R62vriVyzXwFH/jdWO85l9+UBm1WJEB18ejmrAlB/ho51bzBeOfykT9UVb+wKXr3S4yIBmPiePEbSeyIUodZe+mpwbHeSQODeOltqg5hPrjo7Yj8SWmqZMUCqMNVsVVtq+a5xztAV46dgQDbY7FhYVEodgmYChPE3ke8Cw8JADKiO/iqah8a34t2xtxYntErw7yiPEuu4U4OMa9tPT4DvdaGPqGvB/EefHhxYSdEcsIWy12qL/oyao0Ca+TLSpDjRfpkf9oJ5VjpvIS0+lSxj5jmdYctPXafcr0F3mFx3a5fmF9Z6FFHQ3s7M38h7ag8Y36p01l22L7nkoY0bYZF2R7yDNIYxVh8yLtp55I8++/f8c5oDySr/xHT6E+5Z/2sCVv8ZCgIJFJHp1xLKKOJFJQD/K0YmyJY/ypU3dc5x3HWNEU1yh1Ik9GzYN9xpim9CRM43mndQjtln7C31onaA1am5sUviYAKn5tbJCP0uEERnk+CddEaI6N+aqJSqVoVyun8iBBkzDyAJSnmNaUpCsxJo7L5I22gEcXcx6/Ue4oANbKMayeqU885cr1ncbEkoniqgmA4hVFu1HamOZbbLqojdTYl6JtTG+YAKjrtOS92NQmaHtR7JJoF/PVJNqR/jA7SnmIcckbj++iB6DEPHlw05ZpPzoFIubZM/Jzl6viXG5fDy/mNa0EzZqgVyujuLYJgJE/6XGtEBpQ1HZqvEqhVTYNXpVaN6gPUedxTq+1sVYPQB39AbS8g4Cp3WgyIKVXDZEJVW6b0e0UmGr8ZOa5X3o2G/NUpu7vwOhggUd6dCrgSMXnb52lp9J1REaehxSYD52064Arl2fyJqGJdIljcfGhhIhB+SRoRWNdZSw7nyqlVkbKSoMUC86Iz9w0k2ZuuSnNff+9u/LNAgR3bcqVRbuPv5hW/sXTO27IsKnli3KQ/9gA5LmniWLg4jq7c5yuz8KiFAApb3lcWQsYvqet0PHm7hm46kr41MCOILiw8GBuX3IL1m4F+SY9wiwuDu6+UD3paEc0imlfOo5KB4qusurYGNI6ppEF7aWl3Abl7bf60WfT5f+Ki/YL+XkJkbS38jJ5LUhkQMSd35ie2jNtQvV479+5J+nyc+3MadeKeFVHtUmnacLQQo4JPnqMEJ8EOnjJY4/FNW7PhC3Z6zghdSi3bvV3FjKIMnm3sAMvDXLc9SGRPg/WL6zl/q5xgu+0U6/8aodfA1tfT5hRJ1c/d3gEJGjpLlQtALSZIsNP8wDfy7tHnukyKpjMEaZ0Zwxx0x/5WwJgHEvjJpJE8tqCdL8EQJVVi59R7hTsIgBSm/IKYz7RMQ2Nr+Viln4o4yt6ixHPYHx6KG1uvrIjPPAdO7qMr5rT9Tw7+vf93ft3xhkdUyA/Enbknca4o+M+EnYZf1TGeCyW8QMjP3rxKX/aMWW8kAekfsubTq9t5WMazME6ikEbktFE2prriF9zJPME+Y+LrraeIg5xrpNntgRW0tbG1ZUvXMnGIG2XvEmIrnmvNKWt8VO2gOqeflAe09U8pl3wyCsuNOJ8IUFT87DCMYcRvzZO871JlfuRYvuKYmRcVMFDL9jSLrnsFpWbuoSLFsA6LhNPB5BX8jQ3d086d+7RPMeQL+bgPoK70qj1URhqborH1rB7NL/qmJK8BdX3SvuHcssbQPW49JOPZRuRdLi7CQFewqk2ILOd9/Bi3kzmgwhCf4xeCjVe2ryNG7o6coTdkzdHtr1pVFeyIWTbUUaeoW9QRzUPpLZ+Ql1r0VazSbGJGXNkh2stIpFcY5w29VlYsYlOH+fOKgl7Egm0uU54GNLv4CrBT2MyedExK+pFXuRlHiUsyHZqK69/302gSQAsPcNogxIDNf6ofvib8Nill373s7ntxzG+tOPLuOhTtIfo+NKnntQGNP7UxLY+8Wk8lB1DeaJzROkd17RJQTzDBECtQeSEQPh8ZDXchab6iffRar0rwY3ntOnCuM/6QusZvi83T8RC6yU8aOOGkeYA3ZtHXNRvdFyhXDo6KrFH+SGuV/7Ty7vG+T4CoDz2yk2SmO8mAZAwsonILzzJD3GNutmrdGWD4VgTedWEI3nD1TbahgmAAx1koBVoU4n/j4Ig39Onotemvosip2wgHd3VWhK+TVdnxDDkU7qOdCG9J0EOUvp3XmdvO4lp/UwelR++I11pRrE/SlyMInStjMOE3D4CoNqX7DLlhc0m9J7IRg532oSrcVa+osdk03jTegegOlb07LvrO+9MD/2Dh3cqg11ljIxyB5KBiQxSEUzQWfi6sJ62vvjFnJ+rV/9XfobKwDiToloq4xSIi0Ln5u7NQhgdCsOdyosN4uKrF/NigMbZpnwKiHb0gT9oKDflu134fy36aPByKY531cgoktHBwNNURrmYajDHMOF4r4yJWgVh7NC5JeboCBzl1l18TfnSkW0tsIifvEt83IsXlbw1tIDEo1FGWXnvBPmjfcQLQ1VW7ZLBXoYUHZvB+tlfeG5wWesrm9W2pYVZNPIVrxaSpQBY20HjGS3EyHu8d4I2WcZRqyfyrF2IKABqN3jxRx7a5TmowUu71LRh7VKSnna+JebxW5eFn/JBf4n13tS2MIxL9hsvbWRBTu2VeOCgPkpc6qsxX4Qjv00732q7GARn3o3X6+DNq9kbZ7sfix3l0AJVQkJfg8nhJ5uAxB4t+nUcUt4szCmrq8/mcSeKM+rPhGdH+ux735cXfeWcIEFAAiBjAGMiRtmdf/2unfaZRa3tza9y0b9fAmA0fOkL5SZDl5rsKgASjnKq3MQNK/ohv5WfpngJR5+Ox6i1EKCP6yoIygI3+EfhHjuAOTwKi8qbFl/lmBfr6O7vfd+uIyPlJdgqB3WvDY+ybBJWSnEzhtP4p/Gwj2EX49HdlaQZOWiO0JyuZ+JR2niktEtbKOOQGKWNWupCRx3LjVLaRimYEp88+sr5FoP0yue/sLOTXmNKWrTxeOS3zGMpANbaqRafsrMUB235pf/wiXy/FR/ZlaSn8tXypWPEfQT30gONZ7UwIm3sGJ2yyF5I2+Ikv8m2eeZnPpJZSKgoN+s0VzLW6WQFDLGjNHcSF/HHEzY6Vh/nZS0QEJ4R+HmO9IbxUr+ONqvGVdqQjgdq3CCf6qvRfov8u7bb6LFce6bmzQ3v0naDC3ME/Y6L0zlFQHn4t7w6eC57Cm3f5SehQZtKhFebk1czY1BbuegTa7/yQh7buthtXdlMQ7gmAbD8XgIfYw/XNPHBWYJxKnp6SdQaJsJRp2u/+nwex2JcZ8/e3eulS7F+ZLewVn7sJx4f+S5yjRvEx7xYzhN8XwqAEnRqQtswAZDn9BICbd4wRtFHJKJ0FQDJN8/EsUHjZNQJxEwbX4SPDjWD8Xyw2chaGJ6M8+V6k+cJx/irPEoA5N/8ifNuHwFQ5WjyUmuLSycL+VsbLLRfxvPyBRFd+3jkVXp67acASFy0ATl3yZEonkQcJgBGUZCy6RSoOGjTrMZW4zFzaFlGCYPMgbFNxHCxTZRCWa1NkD/iky2peU5tsIvIqfrrYyc2eeweugAopV1HLrNS+58/nY/8YpBoUKAho9qXhgwCD8f9mAjllUVcd/y1d6Wb3nBzdrHU4oCBpxS4YmegwjSZkh6LhybDuDzyMKxTUUYaN+6riJhqbFwAyj0kOs6LkRA9H+PAJW8oGrF2eHk+ljEKOzyr+/2GCTVlmHKxIEOtLV/iVnrudR1synByOZdxTT3AUN6iCi8hruk4B/HE3awyHYmy8bixwsAGobaPADgsP7F9kUaTiFhj1iQAStSL4pme1y6DduaVXhTQhpWxqe66iIbKb20iVrzaSakJexKAI/s2AVAsmtpq3D2UAMjfUVAdtb36uckjIOGJ/kHbkteVNjx09Ewev+VCS0cnGUNqd/3F+OVdNjhufOK6RVs28LaPk0SS+yUAysiXATtKbUkwgVW8MqAUwGqCnsSdvgIgXAZ339yaF0paeMQdyyahSWWMO9cqwzBBTseDtZiQYc+4WbMHugiAjGNNtoTKKOFEHkpNXgxNdTdMbOK38j6x/RQAiesjP/9Mvlxf3hx9BcBh+Y9zp/IdBb1RBMCm8pf5kGdwFnPecTLj554e5o2Yh6Z8aa7v2ufK9DXfwoCxSKKBPMtqJ1HyCZntt4+Xx1k1FkickghFu9P/K0x5hLl2PJawUdRVH6VOuEuIj+xwCVv0P42JtfsDNdZ2KWOfkyXkhTj5A5/aR3UKa/3RVUDkW3f+kX+EBH6T/aUL1OWQIMY6Eqy6gE3pAUieiIvrXB750UeHHsVXm4Rn3/J3bYdHNVyTABi9zHAmYJE+WP/cmY6/5S07V4P0FQCzENMxrr7MiZv2uFcRWOIfa2R5zsf5s7zTb9hR2zYBUPf27XhTb1/xpbVCTewa5glFHalfvvrbn06//18Gd9qXYhzfSbwpy1iuLcgDJ99e/o+v7HhJx7opBcCmNdswrz09Q1xyJmo6idUmABKX7FT+ljexTpz1bVekJ15scpdvha55gMK26ajtMA9AiYm0GzkNlXHVxC45c8Vj4Zq35G0+8JJ+MV279uXrjlZHgVPXecR+pDFWXsCEx0O26eUqNU+5kjv50j2alDvahBp/4lHbpjISb1cBUGtdrmgpXwhbE3L1zgr6hHQ5+motX9GDsamNDfUAZCABsHbMVIFyRVbHrnkAUjC83OTB9vg/eWzXcV/iolHRueJOJwN4zXUR2BIPdIeJjkiUnb/PoBvzCdC8c/PkcvaCkucAlZk92T7wQFr4oQd3sZTxS5riEL2WVMZSBCu9+2oV1CYARg+zYflS3PspAFIfMqTi8YtYjjYRTXdG1bwgtbBTW1ODV+caxQNQAnPNtV93OmmQact72eZqHoDD0pMrr9rKfgmAcvWmbsq7A7XbQt4l4jWxl+HaRwBEECm9BsQpejWUHk6xD2mMIYwFwL6mwdEJHwW6fOTg6ZWdN3TRruXeHw1MlV7H4fS2McKXGzA6DilPOKVXM8rK9ql09ksAJP6VDz+Vrx2Yn7+/132sykuTx1R5N8t+CoCaw7VoYN5GhImXHktcrG10Ue64QG4TAKlX2gFvFdQ4oaOc5U6zuHQRAIcJjsSjzQttDjalNaz3NXnQkX8Ma46oRW+A/RQAJexybJQLsJnr+gqA8vYqN9yYU/hTetrtVQCUt2f03FW+5TEPb4mLcfOZsUHCXFu+VL9dR05dSSABmDbMH81vakvKV20DS+0eprArPcVUTp0c4N8s6nS6gud1NQrf6RgT46S8N2XHaOEiUU02QZz35UUUBUDdEx3vEYYR9aqFkeKSHVjaRKOIX8MEQJ3Wice8NAbFI+0SAOQRqU1VjePUXSk0YY+d+Kbb8iZ2Kb6W/24TdCwAdu1N14drEgCjHSr7VfVKfWjOl3CrmNs8ACWIlXHlefPUqV3ehH1KRX65nmL2bbO77ojvEwdhJf5xKo6xu7z+hv5YvvBB96DX+uUwAVCe4nJKIP244aWxFBGCK1WkC7Rt/mvckDdueY96vK6qFP/EoPRyVL5qJ4T2UwAU32H3qXURAFXvhEXvIN9RV+naLqL4VxOEiYdxHNbxWiWdXKyJmMMEwNJRhfjLY6h8V76IQrqHBLpa+cgn+Yr39cquk9dlTeBUu6RO4kZsLV9Kt00AlJdmtsVXVq67Z1460dbWazsCNvWn+2Vra23mzqaXgChfZV1FTuqP5EfrYf4+fvzNu15Mi87WNV9lPQwVAAG6/KEnd17TzEArF1CJZXwnjzzEGs77a4dT7sp0al3erXPcOn9NBVJA3aEW72uKRpQ8QGgwPJNfvvGBB/KdKPEOIY4Bly/TaOtcCIocyyBtjHAd+2HA08JFd9zRqTQQZhHswnq+wy+WUR07lpH8x2PJEgsVloFG6TKJaedB3+t+lXKwhxuTX5kvXvnOC0zIFx+5zJInGaVNwt0wXsQjFuS9SWwl/6onnW0v09PgIhdj1SPPXbz46XwvoPKtMOSNdHXEmU4Sjw+TLt9JWJZXouLWbp86OeEHxwkH7up6K5MMeoxwLn0mHzIcyYsGKi0AyklXLs5KT/dX8BzxDO4gHNyjR1hNzBIqVP/kI4qfbW1ZCwPqRUdrVRfiRvvS4EX7GLyIZnDButhz36KOCuporwaheM+g2EexM4qh5FeX2utoc8wX+eVV9G9+8/F8TJq8kg+FZbxQu2kzvNvY+PfJISDRpRSU4/e0B93j9cAPDu4QZSzE24m7ZeVdTLvNR4a274bVZE+b1bEw7cRlA2d7jNdCW2OpFtrq89qE0BHCUcZTGcea6+hziq9PbWnHkbmJ/EsIYPyJDOXdE48AS5zShp7mCxmT/B53gJuO0jB2lJ5xcZNPXvTUBd/zYii9EIH8a0MrxlEel4XTuR97JI/JuleN+o2inOqH/MsTlPT4xDqS4KjFn/KlMSvyhwHthU/0cOxaR5rbmfd156oETe4ci2WOLGJa5eKvLW3VdSlwlt9HXvCN95eJl+Yn2Mvmoh/piJeO3dXSVNuOQpc8OKNwJrtK5ZSNpHuEYaR2qD6iuLXY1S6+vAzktSDBP7Ko5auNKWUevFDg2K57kGTryJtUohrzudpgbPfLy0/u2Cm601Lea8vLT+y6W1NjHuMPY45sQdp9KQDqSg3CUa+6ykZjgBYqmlfFK5/u2X4btja8YUH+qRe+45gkR1u18a6FI7ZULCN3HLOZsbLydO+jj22CfV5UbV/pIA8INuw5vRNtQcJQF7QLeYXpeCPfRWFULDTuZe/I7TsMYah/a/HcZofoLrIoSre1K/8+IBDrBd4S1zWn8Z0WzXCmbnPbXFvL/VHHuVVH0a6W4E77PP71b8lrBP3eJa6udSRBSJsltAONQ13jIJzmTp7VOKs5SPYxacnepq/S/ylXzfsHTqVoEedDre1u++Zb8xVfxE08hIl9RPliPII//U9vvo6iv2x5zROqpxgmenDHMpKmHAUkhOQ1//a1YlqD1bwJd7xFT9+Zx6DSLiNfA2/ts3lsgxthavPrMKFRa8C2uDS/avyXltH1mrLYZqIHN/zJt9qZeMX1E+1aY3x5tFr9Td6E/C0P97iBRPtiDNQaV3eyRzFR9agTN6QlJ6FamyBPhOUTj9ryb5VRXtzkRWO71udRA9L6nLZBWvAtbVRtEHB0GY0ntgl5AZOGdIG8Fv7Nl7PDl+KK8122Q7fvjeX7sozarGKNz1zf1L7Q2FZ/8bnqS1DIA3VK+rBSPZZidJkvrbelzwwbc1o9ACW0yPtOLqxRJdUbAXWJdRzICQcc4Erk08StnVwtWqhwCYw0aoGnA+HNIdd7/k0lx45LvrLBf9fpvFPS9SUgMnK0s6vFIn/Pzr5tR6CJhpLyTz74f11qKeGJOGtl1N07/E4D1o6uxCKMDipaxw10x57u0OM3/V6eyZcHG41G+SJ+eWXRGMifJifyQGev7bg0NRjS0OXKiqcWx0D4fCzfcUg96ogT5aRxyghtq0dc/bOh/eGndt40rYFJgzh3dnHHBuUmTe7/oS2U6ZJv8hEXCLF9xbfyqv3qknvCkV4WuxcWduqN9qeFZVyQRLZiFtuzJigJDYShDRGHjFvSknEj0berEUFaGoBjW41lpDxwZfDRYKhFmfqaRMhh+aKN6oJY2EhEqPEiX7r3KOaLvsqzlBOmEhLIl9oKZZcA08eIctjJIyCvLokJOrZY+562QpvRmKd5QItlSk+700YJbU1zmMYIifOxfWrRK69Z+pPmBu6jZZypjaejtFEZJwPx/p6R7x2ChQxj+g7xxrtaZOhI/NP8SR/Tol9GuI5CaCwljDZ74maTDDb1XwlBanXUC+G1gKDfU07N1RhjWmhoA6IpLXkvkg/ioY7k3Ub88kzCqLr4qVdzGrVxOQq57J5ynxDPKl+URRxVDglIuodplF6lu154lryTHvUUN57gLQOONCWsEE62VJe0tRBUvqlrCeQ6Mqbxlt+0sNSGZ23chRvGutoB9QU3vmd8rqUpASXX9+nTuQx81L6IQ/1c85DKyW/8v+ZYbDvEUtJXvWohoDyRnrzdVD6+kwdJ/E5l5A3PfcQq0o7zmBa65EHiGN/xQjvyS7liu2d+5eVffDQHD2sTEgBju5c9oQ11nqfcpBtZ5MXgvXM7dzBr07XkpTFB9asxk+fVbvKGy9++Z+fIGWnpJXRaH6gPYWvU7n1ua7vqI3EzQs8QtzwSyYv6kNqT7Gn+LXteAro2F+RpixcTnsrkO4ol8XvGzqtfGrwBnXC0cdIvx4ZYJphIIMbm9qcfAeqNNkD9akzROCM7gH9HW5MUJJ7zWzzhE8Nq7o/tpU9cfUrC6S1eIqhj5X3Wo6RDO8LLMivpAAAGDUlEQVTekIgc1z3lC5Xi2lrjgMZ75TmuCehH5Id+jbgT+43iUh600RE9nNTv2WTV2qh8QUbeiHh8KV8voPrT2jXaBvQV9fVYxvhyprhOjGsxiU0xPtLkGGicx/LpvYWFHEzjMh6MjAkam0+efHsWakohZ5jnXNe4GFMZpzXfk5d4d2vXdqWxpcarPEEgW1DiI/VXCmPEQ3+DA/WlNiE9Q/li/JMjkeaXqGWIq95UrzqS408cv1mjcyqUeLSmi0dtpStofottIm52xfUr6clOr+UrtgmN49kbdfut99SPxvQoHJI2ZVffJQ1pAspXWUb1DY6nq755Hi2p1r6yCF05/hvZR4cjrjwobZUu+WpqY61vAdauII1EA4d2iRWp7gCkkasxUam6e0Th5M3Gv4lDHnZ5oZLvEjqRg1IgGgDhVWH8JugxPsKp8eoOlDJcWweTMi+1lfCa9OPAF/NFGMqnYxddyjhw3zy+k53Io4xLnl8a0OFDp5ahTrpSw9vyFeOKLGIcbYxUL9QxjVyfWhzkB35ajCusdnVqavmweiQ9ftegIA9JeNAu4ECYMm9N6dbaV+0OKC1I1e5JN07ksT5KfmX9UNeqOx0pibss2pUWI/5WeWrc2uorllFCWllGmGnnn/CULYq1fNeWL3kkqH2o3hVXafjQJmChhXvZ7hlvtLiLZZTx3VZu/z75BNSXaX950bnt9dL0PW2YvhjbcK3dEYb2pzZHW+UZ7QTHuUe7qmX7jHkY1uf71gJtXp4Noxydi0aWWJB3edTwO3mXV4W48vew78pyxPrQb2KiO3VqZdf4rcUAYxHlJL6Yr/hsmRbh5NVJfKrv0h4ZNi6X44gEKB1tlA1RlkHiV/Qy6lvHhI9tVTZSOR+qPkoWfRYNZV3r2dr3anu18pS8ZLPIgB/WvkgzzsvUZzS6ox0R5+qynNQRH81j/B3nCOVJv+t0Cs805aGWrz52o+ZXjRM6ulrWpTwRSS+GiWkpjPqG5mAxkT3F82r3pEN/i+mp7WoTTXUkrw7FRxzwK3nFMUFjIeFkh9f6N2nUythX8Ih5w56LdyGX4wxtjn6kfMlDL7Zf2VvylOI34lQZGPtlg/C87Pz4vQSj2E5j2Fp/kUip43ejjBHT/Ew5dksILNdZGrfhrX4lW7asI9nx5Tox9i/ZBm1xda0brSmJL64huz5PuKZ5jP5R2vKUXWvWclwgLvLD3FmOubX2rDmK55rmdOIhf4QljtI5QWsHjUFl/YlD1zLGcQZNQPpByTP2X/1WzmG1MIyj5R32PK8NnSbniy5xaU1DGk357touaunRR6insk1oXtRcUXo4NrUJ4irLq7iGsY99ci9toqmMUSOCV6kLNLGl3WtjSpxju2/iIG0hztVxLKmVkfhr6TW1L9mzNf1BeW2rR83VGsNqbaGpfbW+BbitYVIJuutPx1n7GFJt8ft3EzABEzABEzABEzhIAtg2/JGHZu3u2IPMz7SmJQEQQ5hFWvQOmVYmZbm10GbREq/NmDQ+Wk9wp1HtDrNxL49OJvn477jXlPNnAiZgAtNNYM8CoN44w8SdlcfbZ0dy/Z/uanDpTcAETMAETMAExoUAXn94S8nbCPumvK9mXPJ6VPOhI/6IgNQDHgjx2OtRLXffcsWjk9m74dvfle/UncQPQi+ee+XLPsa9LLRRvFR0N9q459f5MwETMAETmF4CexYAyyN77ECWb/mcXrwuuQmYgAmYgAmYwKQRqB1H63MMd9LKO475jcdzdHVGeZRpHPN90Hkqj021HVU96Pz1TU/XvYx6lLhvevsRXscidTXPfsTpOEzABI42AXm4t5XS814bIf/el8CeBcC+CTq8CZiACZiACZiACZiACZiACZiACZiACUwbgfgSu2FlP3bsjWlp6fFeLzedNpYub38CFgD7M/MTJmACJmACJmACJmACJmACJmACJmACJtCLgF7eUnshVoyo9vK1Xgk5sAlUCFgAdLMwARMwARMwARMwARMwARMwARMwARMwARMwgSNMwALgEa5cF80ETMAETMAETMAETMAETMAETMAETMAETMAE/j9kZTh73WbbVwAAAABJRU5ErkJggg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 dirty="0"/>
              <a:t>Saint Patrick’s Day Storm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/>
              <a:t>March 17, 2015</a:t>
            </a:r>
          </a:p>
        </p:txBody>
      </p:sp>
      <p:pic>
        <p:nvPicPr>
          <p:cNvPr id="5" name="geospace_delta_b_north_america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3275" y="1600201"/>
            <a:ext cx="8045450" cy="4525963"/>
          </a:xfr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382000" y="6473824"/>
            <a:ext cx="2133600" cy="365125"/>
          </a:xfrm>
          <a:prstGeom prst="rect">
            <a:avLst/>
          </a:prstGeom>
        </p:spPr>
        <p:txBody>
          <a:bodyPr/>
          <a:lstStyle/>
          <a:p>
            <a:fld id="{57AA9C94-7B87-4491-ABAC-B6CDC341C862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7275382" y="6611780"/>
            <a:ext cx="293541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altLang="en-US" sz="1000" dirty="0">
                <a:solidFill>
                  <a:schemeClr val="bg1">
                    <a:lumMod val="65000"/>
                  </a:schemeClr>
                </a:solidFill>
              </a:rPr>
              <a:t>Movie courtesy of George Millard (CU/CIRES)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676400" y="6492876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February 28, 2017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724400" y="6486526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SWMF Users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72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Value of L5 to Forecasters</a:t>
            </a:r>
            <a:br>
              <a:rPr lang="en-US" dirty="0" smtClean="0"/>
            </a:br>
            <a:r>
              <a:rPr lang="en-US" dirty="0" smtClean="0"/>
              <a:t>Geomagnetic Storms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Geomagnetic storms (NOAA G scale)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Better characterization of inputs to WSA-Enlil (CME’s and Background Solar Wind)</a:t>
            </a:r>
          </a:p>
          <a:p>
            <a:pPr marL="1657350" lvl="2" indent="-457200">
              <a:buFont typeface="Arial" panose="020B0604020202020204" pitchFamily="34" charset="0"/>
              <a:buChar char="•"/>
            </a:pPr>
            <a:r>
              <a:rPr lang="en-US" dirty="0" smtClean="0"/>
              <a:t>Removes near/far side ambiguity of some CMEs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Improved forecasts of co-rotating structures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Sun-Earth tracking should further improve CME arrival time forecasting</a:t>
            </a:r>
          </a:p>
          <a:p>
            <a:pPr marL="1657350" lvl="2" indent="-457200">
              <a:buFont typeface="Arial" panose="020B0604020202020204" pitchFamily="34" charset="0"/>
              <a:buChar char="•"/>
            </a:pPr>
            <a:r>
              <a:rPr lang="en-US" dirty="0" smtClean="0"/>
              <a:t>Need to move to ensembles and data assimilation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Required Instrumentation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White light coronagraph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err="1" smtClean="0"/>
              <a:t>Heliospheric</a:t>
            </a:r>
            <a:r>
              <a:rPr lang="en-US" dirty="0" smtClean="0"/>
              <a:t> Imager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Magnetograph (vector?)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Magnetometer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Solar Wind Thermal Plasma</a:t>
            </a:r>
          </a:p>
        </p:txBody>
      </p:sp>
    </p:spTree>
    <p:extLst>
      <p:ext uri="{BB962C8B-B14F-4D97-AF65-F5344CB8AC3E}">
        <p14:creationId xmlns:p14="http://schemas.microsoft.com/office/powerpoint/2010/main" val="2698435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Value of L5 to Forecasters</a:t>
            </a:r>
            <a:br>
              <a:rPr lang="en-US" dirty="0" smtClean="0"/>
            </a:br>
            <a:r>
              <a:rPr lang="en-US" dirty="0" smtClean="0"/>
              <a:t>Solar Radiation Storms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Solar Radiation storms (NOAA S scale)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Proton events originating east of or close to central meridian as seen from Earth are well connected to L5</a:t>
            </a:r>
          </a:p>
          <a:p>
            <a:pPr marL="1657350" lvl="2" indent="-457200">
              <a:buFont typeface="Arial" panose="020B0604020202020204" pitchFamily="34" charset="0"/>
              <a:buChar char="•"/>
            </a:pPr>
            <a:r>
              <a:rPr lang="en-US" dirty="0" smtClean="0"/>
              <a:t>Delayed onset at Earth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Required Instrumentation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Relativistic (&gt;10 MeV) proton monitor</a:t>
            </a:r>
          </a:p>
        </p:txBody>
      </p:sp>
    </p:spTree>
    <p:extLst>
      <p:ext uri="{BB962C8B-B14F-4D97-AF65-F5344CB8AC3E}">
        <p14:creationId xmlns:p14="http://schemas.microsoft.com/office/powerpoint/2010/main" val="173393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Value of L5 to Forecasters</a:t>
            </a:r>
            <a:br>
              <a:rPr lang="en-US" dirty="0" smtClean="0"/>
            </a:br>
            <a:r>
              <a:rPr lang="en-US" dirty="0" smtClean="0"/>
              <a:t>Radio Blackouts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Radio Blackouts (NOAA </a:t>
            </a:r>
            <a:r>
              <a:rPr lang="en-US" dirty="0"/>
              <a:t>R</a:t>
            </a:r>
            <a:r>
              <a:rPr lang="en-US" dirty="0" smtClean="0"/>
              <a:t> scale)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Improved forecasts of solar flares</a:t>
            </a:r>
          </a:p>
          <a:p>
            <a:pPr marL="1657350" lvl="2" indent="-457200">
              <a:buFont typeface="Arial" panose="020B0604020202020204" pitchFamily="34" charset="0"/>
              <a:buChar char="•"/>
            </a:pPr>
            <a:r>
              <a:rPr lang="en-US" dirty="0" smtClean="0"/>
              <a:t>Current probabilities improved by removal of foreshortening of active regions near limb</a:t>
            </a:r>
          </a:p>
          <a:p>
            <a:pPr marL="1657350" lvl="2" indent="-457200">
              <a:buFont typeface="Arial" panose="020B0604020202020204" pitchFamily="34" charset="0"/>
              <a:buChar char="•"/>
            </a:pPr>
            <a:r>
              <a:rPr lang="en-US" dirty="0" smtClean="0"/>
              <a:t>Future probabilities improved through observation of active region magnetic  complexity and flare history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Required Instrumentation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Magnetograph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Solar X-Ray Sensor w/quad-diode (EXIS)</a:t>
            </a:r>
          </a:p>
        </p:txBody>
      </p:sp>
    </p:spTree>
    <p:extLst>
      <p:ext uri="{BB962C8B-B14F-4D97-AF65-F5344CB8AC3E}">
        <p14:creationId xmlns:p14="http://schemas.microsoft.com/office/powerpoint/2010/main" val="3281495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NOAA Requirements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NOAA carries two levels of requirements for any observation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Threshold: minimally accepted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Objective/Goal: ideal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NOAA requires validation of threshold requirements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Green: OSEs &amp; OSSEs, peer reviewed journals, operational procedures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Yellow: Subject Matter Expert statements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Red: Unable to validate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NOAA requires all but a handful of the threshold requirements for any program area (e.g. Space Weather) to be Green.  A couple requirements may be Yellow.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NOAA does not require validation of objective/goal requirements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In practice, instrument builders must meet threshold requirements and then try to meet goal requirements where the cost or technical aspect of doing so does not become a mission driver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209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 </a:t>
            </a:r>
            <a:r>
              <a:rPr lang="en-US" dirty="0"/>
              <a:t>W</a:t>
            </a:r>
            <a:r>
              <a:rPr lang="en-US" dirty="0" smtClean="0"/>
              <a:t>e </a:t>
            </a:r>
            <a:r>
              <a:rPr lang="en-US" dirty="0"/>
              <a:t>W</a:t>
            </a:r>
            <a:r>
              <a:rPr lang="en-US" dirty="0" smtClean="0"/>
              <a:t>ill Address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What do (some) key users want from forecasters?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What do forecasters need from L1 and L5 to deliver key user needs?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What are the advantages to having goal requirements over threshold requirements for the specifics of space weather forecasting?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880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12192000" cy="117157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Arial" pitchFamily="34" charset="0"/>
              </a:rPr>
              <a:t>Power Grid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54000" y="1879600"/>
            <a:ext cx="11761940" cy="4525963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Power grid operators can take a range of actions, some of which require days of lead time, others only 15-20 minutes.  Some have said only 5 minutes.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Forecasting the magnitude of the storm is more important than getting storm time correct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However, an early prediction is better than a late prediction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Forecast and specification of E field at their site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6-hour forecast, updated hourly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They are most interested in amplitude and duration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How does a particular storm relate to what they’ve seen before?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What is the occurrence frequency of large storms?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085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12192000" cy="117157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Arial" pitchFamily="34" charset="0"/>
              </a:rPr>
              <a:t>Geophysical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54000" y="1879600"/>
            <a:ext cx="11761940" cy="4525963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Geophysical surveyors, mining and drilling operations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Forecasts &gt;1 day up to 3 day of geomagnetic disturbances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Longest lead times needed for planning surveys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Shorter lead times avoid poor quality surveys already planned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Post-event knowledge &lt;1 day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US" dirty="0" smtClean="0"/>
              <a:t>.g. to correct magnetically oriented drilling requires a time scale of ~1 day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9859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GNSS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Radar systems, GNSS location systems, Surveying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&gt;1 hour forecasts of TEC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/>
              <a:t>Allows users to postpone or modify operations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 smtClean="0"/>
              <a:t>Nowcasts</a:t>
            </a:r>
            <a:r>
              <a:rPr lang="en-US" dirty="0" smtClean="0"/>
              <a:t> of total electron content (within 5 minutes)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Real-time data needed to correct GNSS positions </a:t>
            </a:r>
          </a:p>
        </p:txBody>
      </p:sp>
    </p:spTree>
    <p:extLst>
      <p:ext uri="{BB962C8B-B14F-4D97-AF65-F5344CB8AC3E}">
        <p14:creationId xmlns:p14="http://schemas.microsoft.com/office/powerpoint/2010/main" val="848606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12192000" cy="117157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Arial" pitchFamily="34" charset="0"/>
              </a:rPr>
              <a:t>Aviation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54000" y="1879600"/>
            <a:ext cx="11761940" cy="4525963"/>
          </a:xfrm>
        </p:spPr>
        <p:txBody>
          <a:bodyPr>
            <a:normAutofit fontScale="92500" lnSpcReduction="1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Detailed requirements documented in ICAO Meteorology Panel (METP) Second Meeting (METP/2) Montreal 17-21 October 2016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Need prediction and monitoring of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HF Radio communications impacts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GNSS navigation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Radiation exposure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Forecasts of all of the above for the next 6, 12, 18, and 24 hours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Moderate (</a:t>
            </a:r>
            <a:r>
              <a:rPr lang="en-US" dirty="0" err="1" smtClean="0"/>
              <a:t>tbd</a:t>
            </a:r>
            <a:r>
              <a:rPr lang="en-US" dirty="0" smtClean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Severe (</a:t>
            </a:r>
            <a:r>
              <a:rPr lang="en-US" dirty="0" err="1" smtClean="0"/>
              <a:t>tbd</a:t>
            </a:r>
            <a:r>
              <a:rPr lang="en-US" dirty="0" smtClean="0"/>
              <a:t>)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Spatial Ranges and Resolutions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Flight level 25,000-60,000ft w/3,000ft resolution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Longitude resolution 15 degrees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Latitude resolution 30 degrees </a:t>
            </a:r>
          </a:p>
        </p:txBody>
      </p:sp>
    </p:spTree>
    <p:extLst>
      <p:ext uri="{BB962C8B-B14F-4D97-AF65-F5344CB8AC3E}">
        <p14:creationId xmlns:p14="http://schemas.microsoft.com/office/powerpoint/2010/main" val="51557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Satellite Launch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Different customers require different energies and flux levels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&gt;10 MeV proton flux prediction and specification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Forecast up to 2 days ahead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Specified up to 4 minutes before launch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&gt; 50 MeV proton flux and heavy ion flux prediction and specification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Forecast up to 2 days ahead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Specified up to 4 minutes before launch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393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do forecasters need from L1 &amp; L5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752600"/>
            <a:ext cx="11582400" cy="48006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L1 provides predictive capabilities on time scales of 1 hour to 4 days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L1 supports solar wind monitoring</a:t>
            </a:r>
          </a:p>
          <a:p>
            <a:pPr marL="1657350" lvl="2" indent="-457200">
              <a:buFont typeface="Arial" panose="020B0604020202020204" pitchFamily="34" charset="0"/>
              <a:buChar char="•"/>
            </a:pPr>
            <a:r>
              <a:rPr lang="en-US" dirty="0" smtClean="0"/>
              <a:t>CME imaging really only there because it’s an opportunity</a:t>
            </a:r>
          </a:p>
          <a:p>
            <a:pPr marL="1657350" lvl="2" indent="-457200">
              <a:buFont typeface="Arial" panose="020B0604020202020204" pitchFamily="34" charset="0"/>
              <a:buChar char="•"/>
            </a:pPr>
            <a:r>
              <a:rPr lang="en-US" dirty="0" smtClean="0"/>
              <a:t>But SOHO showed why remote sensing and L1 really get along</a:t>
            </a:r>
          </a:p>
          <a:p>
            <a:pPr marL="1657350" lvl="2" indent="-457200">
              <a:buFont typeface="Arial" panose="020B0604020202020204" pitchFamily="34" charset="0"/>
              <a:buChar char="•"/>
            </a:pPr>
            <a:r>
              <a:rPr lang="en-US" dirty="0" smtClean="0"/>
              <a:t>L1 is in addition to GOES and ground based instruments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Therefore, L1 supports geomagnetic storm warnings</a:t>
            </a:r>
          </a:p>
          <a:p>
            <a:pPr marL="1657350" lvl="2" indent="-457200">
              <a:buFont typeface="Arial" panose="020B0604020202020204" pitchFamily="34" charset="0"/>
              <a:buChar char="•"/>
            </a:pPr>
            <a:r>
              <a:rPr lang="en-US" dirty="0" smtClean="0"/>
              <a:t>Potentially longer than the typical 1 hour with </a:t>
            </a:r>
            <a:r>
              <a:rPr lang="en-US" dirty="0" err="1" smtClean="0"/>
              <a:t>suprathermal</a:t>
            </a:r>
            <a:r>
              <a:rPr lang="en-US" dirty="0" smtClean="0"/>
              <a:t> ions</a:t>
            </a:r>
          </a:p>
          <a:p>
            <a:pPr marL="2336800" lvl="3" indent="-457200"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US" dirty="0" smtClean="0"/>
              <a:t>.g. shock timing/intensity</a:t>
            </a:r>
          </a:p>
          <a:p>
            <a:pPr marL="2336800" lvl="3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1257300" lvl="1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072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SWPC Models Driven by L1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Geomagnetic Storms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Geomagnetic Activity</a:t>
            </a:r>
          </a:p>
          <a:p>
            <a:pPr marL="1657350" lvl="2" indent="-457200">
              <a:buFont typeface="Arial" panose="020B0604020202020204" pitchFamily="34" charset="0"/>
              <a:buChar char="•"/>
            </a:pPr>
            <a:r>
              <a:rPr lang="en-US" dirty="0" err="1" smtClean="0"/>
              <a:t>Geospace</a:t>
            </a:r>
            <a:r>
              <a:rPr lang="en-US" dirty="0" smtClean="0"/>
              <a:t> Model (part of the </a:t>
            </a:r>
            <a:r>
              <a:rPr lang="en-US" dirty="0" err="1" smtClean="0"/>
              <a:t>UMich</a:t>
            </a:r>
            <a:r>
              <a:rPr lang="en-US" dirty="0" smtClean="0"/>
              <a:t> SWMF)</a:t>
            </a:r>
          </a:p>
          <a:p>
            <a:pPr marL="1657350" lvl="2" indent="-457200">
              <a:buFont typeface="Arial" panose="020B0604020202020204" pitchFamily="34" charset="0"/>
              <a:buChar char="•"/>
            </a:pPr>
            <a:r>
              <a:rPr lang="en-US" dirty="0" smtClean="0"/>
              <a:t>Wing </a:t>
            </a:r>
            <a:r>
              <a:rPr lang="en-US" dirty="0" err="1" smtClean="0"/>
              <a:t>Kp</a:t>
            </a:r>
            <a:endParaRPr lang="en-US" dirty="0" smtClean="0"/>
          </a:p>
          <a:p>
            <a:pPr marL="1657350" lvl="2" indent="-457200">
              <a:buFont typeface="Arial" panose="020B0604020202020204" pitchFamily="34" charset="0"/>
              <a:buChar char="•"/>
            </a:pPr>
            <a:r>
              <a:rPr lang="en-US" dirty="0" smtClean="0"/>
              <a:t>Aurora Forecast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Ionospheric Activity</a:t>
            </a:r>
          </a:p>
          <a:p>
            <a:pPr marL="1657350" lvl="2" indent="-457200">
              <a:buFont typeface="Arial" panose="020B0604020202020204" pitchFamily="34" charset="0"/>
              <a:buChar char="•"/>
            </a:pPr>
            <a:r>
              <a:rPr lang="en-US" dirty="0" smtClean="0"/>
              <a:t>Coupled Thermosphere Ionosphere </a:t>
            </a:r>
            <a:r>
              <a:rPr lang="en-US" dirty="0" err="1" smtClean="0"/>
              <a:t>Plasmapshere</a:t>
            </a:r>
            <a:r>
              <a:rPr lang="en-US" dirty="0" smtClean="0"/>
              <a:t> Electrodynamics Model (</a:t>
            </a:r>
            <a:r>
              <a:rPr lang="en-US" dirty="0" err="1" smtClean="0"/>
              <a:t>CTIPe</a:t>
            </a:r>
            <a:r>
              <a:rPr lang="en-US" dirty="0" smtClean="0"/>
              <a:t>)</a:t>
            </a:r>
          </a:p>
          <a:p>
            <a:pPr marL="1657350" lvl="2" indent="-457200">
              <a:buFont typeface="Arial" panose="020B0604020202020204" pitchFamily="34" charset="0"/>
              <a:buChar char="•"/>
            </a:pPr>
            <a:r>
              <a:rPr lang="en-US" dirty="0" smtClean="0"/>
              <a:t>Whole Atmosphere Model/Ionosphere </a:t>
            </a:r>
            <a:r>
              <a:rPr lang="en-US" dirty="0" err="1" smtClean="0"/>
              <a:t>Plasmasphere</a:t>
            </a:r>
            <a:r>
              <a:rPr lang="en-US" dirty="0" smtClean="0"/>
              <a:t> Electrodynamics Model (WAM/IPE)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Satellite Environment</a:t>
            </a:r>
          </a:p>
          <a:p>
            <a:pPr marL="1657350" lvl="2" indent="-457200">
              <a:buFont typeface="Arial" panose="020B0604020202020204" pitchFamily="34" charset="0"/>
              <a:buChar char="•"/>
            </a:pPr>
            <a:r>
              <a:rPr lang="en-US" dirty="0" smtClean="0"/>
              <a:t>Relativistic Electron Forecast Model (REFM)</a:t>
            </a:r>
          </a:p>
          <a:p>
            <a:pPr marL="1657350" lvl="2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452811"/>
      </p:ext>
    </p:extLst>
  </p:cSld>
  <p:clrMapOvr>
    <a:masterClrMapping/>
  </p:clrMapOvr>
</p:sld>
</file>

<file path=ppt/theme/theme1.xml><?xml version="1.0" encoding="utf-8"?>
<a:theme xmlns:a="http://schemas.openxmlformats.org/drawingml/2006/main" name="1_BasicGlobal">
  <a:themeElements>
    <a:clrScheme name="BasicGlob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asicGlobal">
      <a:majorFont>
        <a:latin typeface="TradeGothicBold"/>
        <a:ea typeface=""/>
        <a:cs typeface=""/>
      </a:majorFont>
      <a:minorFont>
        <a:latin typeface="Trade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asicGlob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cGlob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cGlob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cGlob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cGlob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cGlob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cGlob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cGlob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cGlob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cGlob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cGlob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cGlob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Global">
  <a:themeElements>
    <a:clrScheme name="BasicGlob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asicGlobal">
      <a:majorFont>
        <a:latin typeface="TradeGothicBold"/>
        <a:ea typeface=""/>
        <a:cs typeface=""/>
      </a:majorFont>
      <a:minorFont>
        <a:latin typeface="Trade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asicGlob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cGlob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cGlob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cGlob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cGlob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cGlob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cGlob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cGlob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cGlob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cGlob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cGlob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cGlob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6367</TotalTime>
  <Words>928</Words>
  <Application>Microsoft Office PowerPoint</Application>
  <PresentationFormat>Custom</PresentationFormat>
  <Paragraphs>127</Paragraphs>
  <Slides>14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1_BasicGlobal</vt:lpstr>
      <vt:lpstr>BasicGlobal</vt:lpstr>
      <vt:lpstr>NOAA SWPC Forecaster and Customer Requirements and Rationale</vt:lpstr>
      <vt:lpstr>Questions We Will Address</vt:lpstr>
      <vt:lpstr>Power Grid Requirements</vt:lpstr>
      <vt:lpstr>Geophysical Requirements</vt:lpstr>
      <vt:lpstr>GNSS Applications</vt:lpstr>
      <vt:lpstr>Aviation Requirements</vt:lpstr>
      <vt:lpstr>Satellite Launch Operations</vt:lpstr>
      <vt:lpstr>What do forecasters need from L1 &amp; L5</vt:lpstr>
      <vt:lpstr>SWPC Models Driven by L1 Data</vt:lpstr>
      <vt:lpstr>Saint Patrick’s Day Storm March 17, 2015</vt:lpstr>
      <vt:lpstr>Value of L5 to Forecasters Geomagnetic Storms</vt:lpstr>
      <vt:lpstr>Value of L5 to Forecasters Solar Radiation Storms</vt:lpstr>
      <vt:lpstr>Value of L5 to Forecasters Radio Blackouts</vt:lpstr>
      <vt:lpstr>NOAA Requirements Process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 Biesecker</dc:creator>
  <cp:lastModifiedBy>Clift</cp:lastModifiedBy>
  <cp:revision>132</cp:revision>
  <cp:lastPrinted>2017-02-27T16:01:46Z</cp:lastPrinted>
  <dcterms:created xsi:type="dcterms:W3CDTF">2015-10-13T19:01:13Z</dcterms:created>
  <dcterms:modified xsi:type="dcterms:W3CDTF">2017-03-07T08:55:10Z</dcterms:modified>
</cp:coreProperties>
</file>